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8140" r:id="rId1"/>
  </p:sldMasterIdLst>
  <p:notesMasterIdLst>
    <p:notesMasterId r:id="rId15"/>
  </p:notesMasterIdLst>
  <p:sldIdLst>
    <p:sldId id="14703" r:id="rId2"/>
    <p:sldId id="17100" r:id="rId3"/>
    <p:sldId id="17101" r:id="rId4"/>
    <p:sldId id="17103" r:id="rId5"/>
    <p:sldId id="17104" r:id="rId6"/>
    <p:sldId id="17105" r:id="rId7"/>
    <p:sldId id="17106" r:id="rId8"/>
    <p:sldId id="17107" r:id="rId9"/>
    <p:sldId id="17108" r:id="rId10"/>
    <p:sldId id="17109" r:id="rId11"/>
    <p:sldId id="17110" r:id="rId12"/>
    <p:sldId id="17111" r:id="rId13"/>
    <p:sldId id="17112" r:id="rId14"/>
  </p:sldIdLst>
  <p:sldSz cx="12192000" cy="6858000"/>
  <p:notesSz cx="6889750" cy="10018713"/>
  <p:defaultTextStyle>
    <a:defPPr>
      <a:defRPr lang="ko-KR"/>
    </a:defPPr>
    <a:lvl1pPr algn="l" rtl="0" fontAlgn="base" latinLnBrk="1">
      <a:spcBef>
        <a:spcPct val="0"/>
      </a:spcBef>
      <a:spcAft>
        <a:spcPct val="0"/>
      </a:spcAft>
      <a:defRPr kumimoji="1" sz="1500" b="1" kern="1200">
        <a:solidFill>
          <a:schemeClr val="tx1"/>
        </a:solidFill>
        <a:latin typeface="굴림" pitchFamily="50" charset="-127"/>
        <a:ea typeface="굴림" pitchFamily="50" charset="-127"/>
        <a:cs typeface="+mn-cs"/>
      </a:defRPr>
    </a:lvl1pPr>
    <a:lvl2pPr marL="457200" algn="l" rtl="0" fontAlgn="base" latinLnBrk="1">
      <a:spcBef>
        <a:spcPct val="0"/>
      </a:spcBef>
      <a:spcAft>
        <a:spcPct val="0"/>
      </a:spcAft>
      <a:defRPr kumimoji="1" sz="1500" b="1" kern="1200">
        <a:solidFill>
          <a:schemeClr val="tx1"/>
        </a:solidFill>
        <a:latin typeface="굴림" pitchFamily="50" charset="-127"/>
        <a:ea typeface="굴림" pitchFamily="50" charset="-127"/>
        <a:cs typeface="+mn-cs"/>
      </a:defRPr>
    </a:lvl2pPr>
    <a:lvl3pPr marL="914400" algn="l" rtl="0" fontAlgn="base" latinLnBrk="1">
      <a:spcBef>
        <a:spcPct val="0"/>
      </a:spcBef>
      <a:spcAft>
        <a:spcPct val="0"/>
      </a:spcAft>
      <a:defRPr kumimoji="1" sz="1500" b="1" kern="1200">
        <a:solidFill>
          <a:schemeClr val="tx1"/>
        </a:solidFill>
        <a:latin typeface="굴림" pitchFamily="50" charset="-127"/>
        <a:ea typeface="굴림" pitchFamily="50" charset="-127"/>
        <a:cs typeface="+mn-cs"/>
      </a:defRPr>
    </a:lvl3pPr>
    <a:lvl4pPr marL="1371600" algn="l" rtl="0" fontAlgn="base" latinLnBrk="1">
      <a:spcBef>
        <a:spcPct val="0"/>
      </a:spcBef>
      <a:spcAft>
        <a:spcPct val="0"/>
      </a:spcAft>
      <a:defRPr kumimoji="1" sz="1500" b="1" kern="1200">
        <a:solidFill>
          <a:schemeClr val="tx1"/>
        </a:solidFill>
        <a:latin typeface="굴림" pitchFamily="50" charset="-127"/>
        <a:ea typeface="굴림" pitchFamily="50" charset="-127"/>
        <a:cs typeface="+mn-cs"/>
      </a:defRPr>
    </a:lvl4pPr>
    <a:lvl5pPr marL="1828800" algn="l" rtl="0" fontAlgn="base" latinLnBrk="1">
      <a:spcBef>
        <a:spcPct val="0"/>
      </a:spcBef>
      <a:spcAft>
        <a:spcPct val="0"/>
      </a:spcAft>
      <a:defRPr kumimoji="1" sz="1500" b="1" kern="1200">
        <a:solidFill>
          <a:schemeClr val="tx1"/>
        </a:solidFill>
        <a:latin typeface="굴림" pitchFamily="50" charset="-127"/>
        <a:ea typeface="굴림" pitchFamily="50" charset="-127"/>
        <a:cs typeface="+mn-cs"/>
      </a:defRPr>
    </a:lvl5pPr>
    <a:lvl6pPr marL="2286000" algn="l" defTabSz="914400" rtl="0" eaLnBrk="1" latinLnBrk="1" hangingPunct="1">
      <a:defRPr kumimoji="1" sz="1500" b="1" kern="1200">
        <a:solidFill>
          <a:schemeClr val="tx1"/>
        </a:solidFill>
        <a:latin typeface="굴림" pitchFamily="50" charset="-127"/>
        <a:ea typeface="굴림" pitchFamily="50" charset="-127"/>
        <a:cs typeface="+mn-cs"/>
      </a:defRPr>
    </a:lvl6pPr>
    <a:lvl7pPr marL="2743200" algn="l" defTabSz="914400" rtl="0" eaLnBrk="1" latinLnBrk="1" hangingPunct="1">
      <a:defRPr kumimoji="1" sz="1500" b="1" kern="1200">
        <a:solidFill>
          <a:schemeClr val="tx1"/>
        </a:solidFill>
        <a:latin typeface="굴림" pitchFamily="50" charset="-127"/>
        <a:ea typeface="굴림" pitchFamily="50" charset="-127"/>
        <a:cs typeface="+mn-cs"/>
      </a:defRPr>
    </a:lvl7pPr>
    <a:lvl8pPr marL="3200400" algn="l" defTabSz="914400" rtl="0" eaLnBrk="1" latinLnBrk="1" hangingPunct="1">
      <a:defRPr kumimoji="1" sz="1500" b="1" kern="1200">
        <a:solidFill>
          <a:schemeClr val="tx1"/>
        </a:solidFill>
        <a:latin typeface="굴림" pitchFamily="50" charset="-127"/>
        <a:ea typeface="굴림" pitchFamily="50" charset="-127"/>
        <a:cs typeface="+mn-cs"/>
      </a:defRPr>
    </a:lvl8pPr>
    <a:lvl9pPr marL="3657600" algn="l" defTabSz="914400" rtl="0" eaLnBrk="1" latinLnBrk="1" hangingPunct="1">
      <a:defRPr kumimoji="1" sz="1500" b="1" kern="1200">
        <a:solidFill>
          <a:schemeClr val="tx1"/>
        </a:solidFill>
        <a:latin typeface="굴림" pitchFamily="50" charset="-127"/>
        <a:ea typeface="굴림" pitchFamily="50" charset="-127"/>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156" userDrawn="1">
          <p15:clr>
            <a:srgbClr val="A4A3A4"/>
          </p15:clr>
        </p15:guide>
        <p15:guide id="2" pos="217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이윤재목사" initials="이" lastIdx="1" clrIdx="0">
    <p:extLst>
      <p:ext uri="{19B8F6BF-5375-455C-9EA6-DF929625EA0E}">
        <p15:presenceInfo xmlns:p15="http://schemas.microsoft.com/office/powerpoint/2012/main" userId="이윤재목사"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FFCC"/>
    <a:srgbClr val="903230"/>
    <a:srgbClr val="FF9900"/>
    <a:srgbClr val="336600"/>
    <a:srgbClr val="3333FF"/>
    <a:srgbClr val="CC00FF"/>
    <a:srgbClr val="FAD925"/>
    <a:srgbClr val="0080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보통 스타일 1 - 강조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보통 스타일 3 - 강조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F2DE63D5-997A-4646-A377-4702673A728D}" styleName="밝은 스타일 2 - 강조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5A111915-BE36-4E01-A7E5-04B1672EAD32}" styleName="밝은 스타일 2 - 강조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12C8C85-51F0-491E-9774-3900AFEF0FD7}" styleName="밝은 스타일 2 - 강조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7292A2E-F333-43FB-9621-5CBBE7FDCDCB}" styleName="밝은 스타일 2 - 강조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284E427A-3D55-4303-BF80-6455036E1DE7}" styleName="테마 스타일 1 - 강조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테마 스타일 1 - 강조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8799B23B-EC83-4686-B30A-512413B5E67A}" styleName="밝은 스타일 3 - 강조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08FB837D-C827-4EFA-A057-4D05807E0F7C}" styleName="테마 스타일 1 - 강조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69C7853C-536D-4A76-A0AE-DD22124D55A5}" styleName="테마 스타일 1 - 강조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4C1A8A3-306A-4EB7-A6B1-4F7E0EB9C5D6}" styleName="보통 스타일 3 - 강조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775DCB02-9BB8-47FD-8907-85C794F793BA}" styleName="테마 스타일 1 - 강조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96" autoAdjust="0"/>
    <p:restoredTop sz="95294" autoAdjust="0"/>
  </p:normalViewPr>
  <p:slideViewPr>
    <p:cSldViewPr>
      <p:cViewPr varScale="1">
        <p:scale>
          <a:sx n="92" d="100"/>
          <a:sy n="92" d="100"/>
        </p:scale>
        <p:origin x="110" y="178"/>
      </p:cViewPr>
      <p:guideLst>
        <p:guide orient="horz" pos="2160"/>
        <p:guide pos="3840"/>
      </p:guideLst>
    </p:cSldViewPr>
  </p:slideViewPr>
  <p:outlineViewPr>
    <p:cViewPr>
      <p:scale>
        <a:sx n="33" d="100"/>
        <a:sy n="33" d="100"/>
      </p:scale>
      <p:origin x="0" y="15390"/>
    </p:cViewPr>
  </p:outlineViewPr>
  <p:notesTextViewPr>
    <p:cViewPr>
      <p:scale>
        <a:sx n="3" d="2"/>
        <a:sy n="3" d="2"/>
      </p:scale>
      <p:origin x="0" y="0"/>
    </p:cViewPr>
  </p:notesTextViewPr>
  <p:sorterViewPr>
    <p:cViewPr varScale="1">
      <p:scale>
        <a:sx n="1" d="1"/>
        <a:sy n="1" d="1"/>
      </p:scale>
      <p:origin x="0" y="-2796"/>
    </p:cViewPr>
  </p:sorterViewPr>
  <p:notesViewPr>
    <p:cSldViewPr>
      <p:cViewPr varScale="1">
        <p:scale>
          <a:sx n="80" d="100"/>
          <a:sy n="80" d="100"/>
        </p:scale>
        <p:origin x="-1974" y="-78"/>
      </p:cViewPr>
      <p:guideLst>
        <p:guide orient="horz" pos="3156"/>
        <p:guide pos="217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5-05-07T18:45:07.349" idx="1">
    <p:pos x="3999" y="1630"/>
    <p:text/>
    <p:extLst>
      <p:ext uri="{C676402C-5697-4E1C-873F-D02D1690AC5C}">
        <p15:threadingInfo xmlns:p15="http://schemas.microsoft.com/office/powerpoint/2012/main" timeZoneBias="-54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29442" name="Rectangle 2"/>
          <p:cNvSpPr>
            <a:spLocks noGrp="1" noChangeArrowheads="1"/>
          </p:cNvSpPr>
          <p:nvPr>
            <p:ph type="hdr" sz="quarter"/>
          </p:nvPr>
        </p:nvSpPr>
        <p:spPr bwMode="auto">
          <a:xfrm>
            <a:off x="0" y="0"/>
            <a:ext cx="2985559" cy="500936"/>
          </a:xfrm>
          <a:prstGeom prst="rect">
            <a:avLst/>
          </a:prstGeom>
          <a:noFill/>
          <a:ln w="9525">
            <a:noFill/>
            <a:miter lim="800000"/>
            <a:headEnd/>
            <a:tailEnd/>
          </a:ln>
          <a:effectLst/>
        </p:spPr>
        <p:txBody>
          <a:bodyPr vert="horz" wrap="square" lIns="93122" tIns="46561" rIns="93122" bIns="46561" numCol="1" anchor="t" anchorCtr="0" compatLnSpc="1">
            <a:prstTxWarp prst="textNoShape">
              <a:avLst/>
            </a:prstTxWarp>
          </a:bodyPr>
          <a:lstStyle>
            <a:lvl1pPr>
              <a:defRPr sz="1200" b="0"/>
            </a:lvl1pPr>
          </a:lstStyle>
          <a:p>
            <a:pPr>
              <a:defRPr/>
            </a:pPr>
            <a:endParaRPr lang="en-US" altLang="ko-KR"/>
          </a:p>
        </p:txBody>
      </p:sp>
      <p:sp>
        <p:nvSpPr>
          <p:cNvPr id="4029443" name="Rectangle 3"/>
          <p:cNvSpPr>
            <a:spLocks noGrp="1" noChangeArrowheads="1"/>
          </p:cNvSpPr>
          <p:nvPr>
            <p:ph type="dt" idx="1"/>
          </p:nvPr>
        </p:nvSpPr>
        <p:spPr bwMode="auto">
          <a:xfrm>
            <a:off x="3902597" y="0"/>
            <a:ext cx="2985559" cy="500936"/>
          </a:xfrm>
          <a:prstGeom prst="rect">
            <a:avLst/>
          </a:prstGeom>
          <a:noFill/>
          <a:ln w="9525">
            <a:noFill/>
            <a:miter lim="800000"/>
            <a:headEnd/>
            <a:tailEnd/>
          </a:ln>
          <a:effectLst/>
        </p:spPr>
        <p:txBody>
          <a:bodyPr vert="horz" wrap="square" lIns="93122" tIns="46561" rIns="93122" bIns="46561" numCol="1" anchor="t" anchorCtr="0" compatLnSpc="1">
            <a:prstTxWarp prst="textNoShape">
              <a:avLst/>
            </a:prstTxWarp>
          </a:bodyPr>
          <a:lstStyle>
            <a:lvl1pPr algn="r">
              <a:defRPr sz="1200" b="0"/>
            </a:lvl1pPr>
          </a:lstStyle>
          <a:p>
            <a:pPr>
              <a:defRPr/>
            </a:pPr>
            <a:endParaRPr lang="en-US" altLang="ko-KR"/>
          </a:p>
        </p:txBody>
      </p:sp>
      <p:sp>
        <p:nvSpPr>
          <p:cNvPr id="4029445" name="Rectangle 5"/>
          <p:cNvSpPr>
            <a:spLocks noGrp="1" noChangeArrowheads="1"/>
          </p:cNvSpPr>
          <p:nvPr>
            <p:ph type="body" sz="quarter" idx="3"/>
          </p:nvPr>
        </p:nvSpPr>
        <p:spPr bwMode="auto">
          <a:xfrm>
            <a:off x="688976" y="4758890"/>
            <a:ext cx="5511800" cy="4508421"/>
          </a:xfrm>
          <a:prstGeom prst="rect">
            <a:avLst/>
          </a:prstGeom>
          <a:noFill/>
          <a:ln w="9525">
            <a:noFill/>
            <a:miter lim="800000"/>
            <a:headEnd/>
            <a:tailEnd/>
          </a:ln>
          <a:effectLst/>
        </p:spPr>
        <p:txBody>
          <a:bodyPr vert="horz" wrap="square" lIns="93122" tIns="46561" rIns="93122" bIns="46561" numCol="1" anchor="t" anchorCtr="0" compatLnSpc="1">
            <a:prstTxWarp prst="textNoShape">
              <a:avLst/>
            </a:prstTxWarp>
          </a:bodyPr>
          <a:lstStyle/>
          <a:p>
            <a:pPr lvl="0"/>
            <a:r>
              <a:rPr lang="ko-KR" altLang="en-US" noProof="0"/>
              <a:t>마스터 텍스트 스타일을 편집합니다</a:t>
            </a:r>
          </a:p>
          <a:p>
            <a:pPr lvl="1"/>
            <a:r>
              <a:rPr lang="ko-KR" altLang="en-US" noProof="0"/>
              <a:t>둘째 수준</a:t>
            </a:r>
          </a:p>
          <a:p>
            <a:pPr lvl="2"/>
            <a:r>
              <a:rPr lang="ko-KR" altLang="en-US" noProof="0"/>
              <a:t>셋째 수준</a:t>
            </a:r>
          </a:p>
          <a:p>
            <a:pPr lvl="3"/>
            <a:r>
              <a:rPr lang="ko-KR" altLang="en-US" noProof="0"/>
              <a:t>넷째 수준</a:t>
            </a:r>
          </a:p>
          <a:p>
            <a:pPr lvl="4"/>
            <a:r>
              <a:rPr lang="ko-KR" altLang="en-US" noProof="0"/>
              <a:t>다섯째 수준</a:t>
            </a:r>
          </a:p>
        </p:txBody>
      </p:sp>
      <p:sp>
        <p:nvSpPr>
          <p:cNvPr id="4029446" name="Rectangle 6"/>
          <p:cNvSpPr>
            <a:spLocks noGrp="1" noChangeArrowheads="1"/>
          </p:cNvSpPr>
          <p:nvPr>
            <p:ph type="ftr" sz="quarter" idx="4"/>
          </p:nvPr>
        </p:nvSpPr>
        <p:spPr bwMode="auto">
          <a:xfrm>
            <a:off x="0" y="9516039"/>
            <a:ext cx="2985559" cy="500936"/>
          </a:xfrm>
          <a:prstGeom prst="rect">
            <a:avLst/>
          </a:prstGeom>
          <a:noFill/>
          <a:ln w="9525">
            <a:noFill/>
            <a:miter lim="800000"/>
            <a:headEnd/>
            <a:tailEnd/>
          </a:ln>
          <a:effectLst/>
        </p:spPr>
        <p:txBody>
          <a:bodyPr vert="horz" wrap="square" lIns="93122" tIns="46561" rIns="93122" bIns="46561" numCol="1" anchor="b" anchorCtr="0" compatLnSpc="1">
            <a:prstTxWarp prst="textNoShape">
              <a:avLst/>
            </a:prstTxWarp>
          </a:bodyPr>
          <a:lstStyle>
            <a:lvl1pPr>
              <a:defRPr sz="1200" b="0"/>
            </a:lvl1pPr>
          </a:lstStyle>
          <a:p>
            <a:pPr>
              <a:defRPr/>
            </a:pPr>
            <a:endParaRPr lang="en-US" altLang="ko-KR"/>
          </a:p>
        </p:txBody>
      </p:sp>
      <p:sp>
        <p:nvSpPr>
          <p:cNvPr id="4029447" name="Rectangle 7"/>
          <p:cNvSpPr>
            <a:spLocks noGrp="1" noChangeArrowheads="1"/>
          </p:cNvSpPr>
          <p:nvPr>
            <p:ph type="sldNum" sz="quarter" idx="5"/>
          </p:nvPr>
        </p:nvSpPr>
        <p:spPr bwMode="auto">
          <a:xfrm>
            <a:off x="3902597" y="9516039"/>
            <a:ext cx="2985559" cy="500936"/>
          </a:xfrm>
          <a:prstGeom prst="rect">
            <a:avLst/>
          </a:prstGeom>
          <a:noFill/>
          <a:ln w="9525">
            <a:noFill/>
            <a:miter lim="800000"/>
            <a:headEnd/>
            <a:tailEnd/>
          </a:ln>
          <a:effectLst/>
        </p:spPr>
        <p:txBody>
          <a:bodyPr vert="horz" wrap="square" lIns="93122" tIns="46561" rIns="93122" bIns="46561" numCol="1" anchor="b" anchorCtr="0" compatLnSpc="1">
            <a:prstTxWarp prst="textNoShape">
              <a:avLst/>
            </a:prstTxWarp>
          </a:bodyPr>
          <a:lstStyle>
            <a:lvl1pPr algn="r">
              <a:defRPr sz="1200" b="0"/>
            </a:lvl1pPr>
          </a:lstStyle>
          <a:p>
            <a:pPr>
              <a:defRPr/>
            </a:pPr>
            <a:fld id="{6F2C9B25-F653-4D0C-8A3F-9D9BC399A53E}" type="slidenum">
              <a:rPr lang="en-US" altLang="ko-KR"/>
              <a:pPr>
                <a:defRPr/>
              </a:pPr>
              <a:t>‹#›</a:t>
            </a:fld>
            <a:endParaRPr lang="en-US" altLang="ko-KR"/>
          </a:p>
        </p:txBody>
      </p:sp>
    </p:spTree>
    <p:extLst>
      <p:ext uri="{BB962C8B-B14F-4D97-AF65-F5344CB8AC3E}">
        <p14:creationId xmlns:p14="http://schemas.microsoft.com/office/powerpoint/2010/main" val="1279952524"/>
      </p:ext>
    </p:extLst>
  </p:cSld>
  <p:clrMap bg1="lt1" tx1="dk1" bg2="lt2" tx2="dk2" accent1="accent1" accent2="accent2" accent3="accent3" accent4="accent4" accent5="accent5" accent6="accent6" hlink="hlink" folHlink="folHlink"/>
  <p:notesStyle>
    <a:lvl1pPr algn="l" rtl="0" eaLnBrk="0" fontAlgn="base" latinLnBrk="1" hangingPunct="0">
      <a:spcBef>
        <a:spcPct val="30000"/>
      </a:spcBef>
      <a:spcAft>
        <a:spcPct val="0"/>
      </a:spcAft>
      <a:defRPr kumimoji="1" sz="1200" kern="1200">
        <a:solidFill>
          <a:schemeClr val="tx1"/>
        </a:solidFill>
        <a:latin typeface="굴림" pitchFamily="50" charset="-127"/>
        <a:ea typeface="굴림" pitchFamily="50" charset="-127"/>
        <a:cs typeface="+mn-cs"/>
      </a:defRPr>
    </a:lvl1pPr>
    <a:lvl2pPr marL="457200" algn="l" rtl="0" eaLnBrk="0" fontAlgn="base" latinLnBrk="1" hangingPunct="0">
      <a:spcBef>
        <a:spcPct val="30000"/>
      </a:spcBef>
      <a:spcAft>
        <a:spcPct val="0"/>
      </a:spcAft>
      <a:defRPr kumimoji="1" sz="1200" kern="1200">
        <a:solidFill>
          <a:schemeClr val="tx1"/>
        </a:solidFill>
        <a:latin typeface="굴림" pitchFamily="50" charset="-127"/>
        <a:ea typeface="굴림" pitchFamily="50" charset="-127"/>
        <a:cs typeface="+mn-cs"/>
      </a:defRPr>
    </a:lvl2pPr>
    <a:lvl3pPr marL="914400" algn="l" rtl="0" eaLnBrk="0" fontAlgn="base" latinLnBrk="1" hangingPunct="0">
      <a:spcBef>
        <a:spcPct val="30000"/>
      </a:spcBef>
      <a:spcAft>
        <a:spcPct val="0"/>
      </a:spcAft>
      <a:defRPr kumimoji="1" sz="1200" kern="1200">
        <a:solidFill>
          <a:schemeClr val="tx1"/>
        </a:solidFill>
        <a:latin typeface="굴림" pitchFamily="50" charset="-127"/>
        <a:ea typeface="굴림" pitchFamily="50" charset="-127"/>
        <a:cs typeface="+mn-cs"/>
      </a:defRPr>
    </a:lvl3pPr>
    <a:lvl4pPr marL="1371600" algn="l" rtl="0" eaLnBrk="0" fontAlgn="base" latinLnBrk="1" hangingPunct="0">
      <a:spcBef>
        <a:spcPct val="30000"/>
      </a:spcBef>
      <a:spcAft>
        <a:spcPct val="0"/>
      </a:spcAft>
      <a:defRPr kumimoji="1" sz="1200" kern="1200">
        <a:solidFill>
          <a:schemeClr val="tx1"/>
        </a:solidFill>
        <a:latin typeface="굴림" pitchFamily="50" charset="-127"/>
        <a:ea typeface="굴림" pitchFamily="50" charset="-127"/>
        <a:cs typeface="+mn-cs"/>
      </a:defRPr>
    </a:lvl4pPr>
    <a:lvl5pPr marL="1828800" algn="l" rtl="0" eaLnBrk="0" fontAlgn="base" latinLnBrk="1" hangingPunct="0">
      <a:spcBef>
        <a:spcPct val="30000"/>
      </a:spcBef>
      <a:spcAft>
        <a:spcPct val="0"/>
      </a:spcAft>
      <a:defRPr kumimoji="1" sz="1200" kern="1200">
        <a:solidFill>
          <a:schemeClr val="tx1"/>
        </a:solidFill>
        <a:latin typeface="굴림" pitchFamily="50" charset="-127"/>
        <a:ea typeface="굴림" pitchFamily="50" charset="-127"/>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439738" y="1252538"/>
            <a:ext cx="6010275" cy="3381375"/>
          </a:xfrm>
          <a:prstGeom prst="rect">
            <a:avLst/>
          </a:prstGeom>
          <a:noFill/>
          <a:ln w="12700">
            <a:solidFill>
              <a:prstClr val="black"/>
            </a:solidFill>
          </a:ln>
        </p:spPr>
      </p:sp>
      <p:sp>
        <p:nvSpPr>
          <p:cNvPr id="3" name="슬라이드 노트 개체 틀 2"/>
          <p:cNvSpPr>
            <a:spLocks noGrp="1"/>
          </p:cNvSpPr>
          <p:nvPr>
            <p:ph type="body" idx="1"/>
          </p:nvPr>
        </p:nvSpPr>
        <p:spPr/>
        <p:txBody>
          <a:bodyPr/>
          <a:lstStyle/>
          <a:p>
            <a:endParaRPr lang="en-US" dirty="0"/>
          </a:p>
        </p:txBody>
      </p:sp>
      <p:sp>
        <p:nvSpPr>
          <p:cNvPr id="4" name="슬라이드 번호 개체 틀 3"/>
          <p:cNvSpPr>
            <a:spLocks noGrp="1"/>
          </p:cNvSpPr>
          <p:nvPr>
            <p:ph type="sldNum" sz="quarter" idx="5"/>
          </p:nvPr>
        </p:nvSpPr>
        <p:spPr/>
        <p:txBody>
          <a:bodyPr/>
          <a:lstStyle/>
          <a:p>
            <a:pPr>
              <a:defRPr/>
            </a:pPr>
            <a:fld id="{6F2C9B25-F653-4D0C-8A3F-9D9BC399A53E}" type="slidenum">
              <a:rPr lang="en-US" altLang="ko-KR" smtClean="0"/>
              <a:pPr>
                <a:defRPr/>
              </a:pPr>
              <a:t>10</a:t>
            </a:fld>
            <a:endParaRPr lang="en-US" altLang="ko-KR"/>
          </a:p>
        </p:txBody>
      </p:sp>
    </p:spTree>
    <p:extLst>
      <p:ext uri="{BB962C8B-B14F-4D97-AF65-F5344CB8AC3E}">
        <p14:creationId xmlns:p14="http://schemas.microsoft.com/office/powerpoint/2010/main" val="27078761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7"/>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fld id="{88DFF9B4-7835-48BF-857A-5411E5C133D6}" type="datetimeFigureOut">
              <a:rPr lang="en-US" altLang="ko-KR"/>
              <a:pPr/>
              <a:t>6/14/2025</a:t>
            </a:fld>
            <a:endParaRPr lang="en-US" altLang="ko-K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23D7B73-DB09-4F90-8AE2-CEB28F2DB933}" type="slidenum">
              <a:rPr lang="en-US" altLang="ko-KR"/>
              <a:pPr/>
              <a:t>‹#›</a:t>
            </a:fld>
            <a:endParaRPr lang="en-US" altLang="ko-KR"/>
          </a:p>
        </p:txBody>
      </p:sp>
    </p:spTree>
    <p:extLst>
      <p:ext uri="{BB962C8B-B14F-4D97-AF65-F5344CB8AC3E}">
        <p14:creationId xmlns:p14="http://schemas.microsoft.com/office/powerpoint/2010/main" val="3753954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AD82938B-D1E6-4685-B6D5-7966126FED94}" type="datetimeFigureOut">
              <a:rPr lang="en-US" altLang="ko-KR"/>
              <a:pPr/>
              <a:t>6/14/2025</a:t>
            </a:fld>
            <a:endParaRPr lang="en-US" altLang="ko-K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6314BFD2-0409-4BE0-B252-BDD0FF027185}" type="slidenum">
              <a:rPr lang="en-US" altLang="ko-KR"/>
              <a:pPr/>
              <a:t>‹#›</a:t>
            </a:fld>
            <a:endParaRPr lang="en-US" altLang="ko-KR"/>
          </a:p>
        </p:txBody>
      </p:sp>
    </p:spTree>
    <p:extLst>
      <p:ext uri="{BB962C8B-B14F-4D97-AF65-F5344CB8AC3E}">
        <p14:creationId xmlns:p14="http://schemas.microsoft.com/office/powerpoint/2010/main" val="1002264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0"/>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0"/>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7B720603-1B9B-462A-BDFE-9F5D896CD6D2}" type="datetimeFigureOut">
              <a:rPr lang="en-US" altLang="ko-KR"/>
              <a:pPr/>
              <a:t>6/14/2025</a:t>
            </a:fld>
            <a:endParaRPr lang="en-US" altLang="ko-K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B91CEEEF-97EC-4BAE-8CDE-4276CE0ED346}" type="slidenum">
              <a:rPr lang="en-US" altLang="ko-KR"/>
              <a:pPr/>
              <a:t>‹#›</a:t>
            </a:fld>
            <a:endParaRPr lang="en-US" altLang="ko-KR"/>
          </a:p>
        </p:txBody>
      </p:sp>
    </p:spTree>
    <p:extLst>
      <p:ext uri="{BB962C8B-B14F-4D97-AF65-F5344CB8AC3E}">
        <p14:creationId xmlns:p14="http://schemas.microsoft.com/office/powerpoint/2010/main" val="22579145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1E6F9C18-D6D2-4D2F-8277-3BDA4E1DDE51}" type="datetimeFigureOut">
              <a:rPr lang="en-US" altLang="ko-KR"/>
              <a:pPr/>
              <a:t>6/14/2025</a:t>
            </a:fld>
            <a:endParaRPr lang="en-US" altLang="ko-K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3A721770-82AD-4CC1-AA27-18236982BD1D}" type="slidenum">
              <a:rPr lang="en-US" altLang="ko-KR"/>
              <a:pPr/>
              <a:t>‹#›</a:t>
            </a:fld>
            <a:endParaRPr lang="en-US" altLang="ko-KR"/>
          </a:p>
        </p:txBody>
      </p:sp>
    </p:spTree>
    <p:extLst>
      <p:ext uri="{BB962C8B-B14F-4D97-AF65-F5344CB8AC3E}">
        <p14:creationId xmlns:p14="http://schemas.microsoft.com/office/powerpoint/2010/main" val="2948849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5D476F74-13AD-499E-B074-9CA31BEC30AF}" type="datetimeFigureOut">
              <a:rPr lang="en-US" altLang="ko-KR"/>
              <a:pPr/>
              <a:t>6/14/2025</a:t>
            </a:fld>
            <a:endParaRPr lang="en-US" altLang="ko-K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326CB138-0FAC-4660-89EE-C6DEA2AFD40A}" type="slidenum">
              <a:rPr lang="en-US" altLang="ko-KR"/>
              <a:pPr/>
              <a:t>‹#›</a:t>
            </a:fld>
            <a:endParaRPr lang="en-US" altLang="ko-KR"/>
          </a:p>
        </p:txBody>
      </p:sp>
    </p:spTree>
    <p:extLst>
      <p:ext uri="{BB962C8B-B14F-4D97-AF65-F5344CB8AC3E}">
        <p14:creationId xmlns:p14="http://schemas.microsoft.com/office/powerpoint/2010/main" val="390072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fld id="{C9EB4C40-7DDE-4D1D-BBB6-486941CAED65}" type="datetimeFigureOut">
              <a:rPr lang="en-US" altLang="ko-KR"/>
              <a:pPr/>
              <a:t>6/14/2025</a:t>
            </a:fld>
            <a:endParaRPr lang="en-US" altLang="ko-KR"/>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9B8E138-3828-4E35-ACDA-6E3A3BED428A}" type="slidenum">
              <a:rPr lang="en-US" altLang="ko-KR"/>
              <a:pPr/>
              <a:t>‹#›</a:t>
            </a:fld>
            <a:endParaRPr lang="en-US" altLang="ko-KR"/>
          </a:p>
        </p:txBody>
      </p:sp>
    </p:spTree>
    <p:extLst>
      <p:ext uri="{BB962C8B-B14F-4D97-AF65-F5344CB8AC3E}">
        <p14:creationId xmlns:p14="http://schemas.microsoft.com/office/powerpoint/2010/main" val="37595907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4"/>
            <a:ext cx="538691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70" y="1535114"/>
            <a:ext cx="5389033"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70"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fld id="{37448C02-A3EE-4DBF-A5C0-40F42E7AB854}" type="datetimeFigureOut">
              <a:rPr lang="en-US" altLang="ko-KR"/>
              <a:pPr/>
              <a:t>6/14/2025</a:t>
            </a:fld>
            <a:endParaRPr lang="en-US" altLang="ko-KR"/>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AC037227-149D-4F6F-9CE8-281EEA890F0E}" type="slidenum">
              <a:rPr lang="en-US" altLang="ko-KR"/>
              <a:pPr/>
              <a:t>‹#›</a:t>
            </a:fld>
            <a:endParaRPr lang="en-US" altLang="ko-KR"/>
          </a:p>
        </p:txBody>
      </p:sp>
    </p:spTree>
    <p:extLst>
      <p:ext uri="{BB962C8B-B14F-4D97-AF65-F5344CB8AC3E}">
        <p14:creationId xmlns:p14="http://schemas.microsoft.com/office/powerpoint/2010/main" val="3115415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fld id="{F05B8D17-1842-4BBD-BE2B-D7C50F9AF138}" type="datetimeFigureOut">
              <a:rPr lang="en-US" altLang="ko-KR"/>
              <a:pPr/>
              <a:t>6/14/2025</a:t>
            </a:fld>
            <a:endParaRPr lang="en-US" altLang="ko-KR"/>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2ADA2119-8EC1-4365-9D8C-FC3897569E82}" type="slidenum">
              <a:rPr lang="en-US" altLang="ko-KR"/>
              <a:pPr/>
              <a:t>‹#›</a:t>
            </a:fld>
            <a:endParaRPr lang="en-US" altLang="ko-KR"/>
          </a:p>
        </p:txBody>
      </p:sp>
    </p:spTree>
    <p:extLst>
      <p:ext uri="{BB962C8B-B14F-4D97-AF65-F5344CB8AC3E}">
        <p14:creationId xmlns:p14="http://schemas.microsoft.com/office/powerpoint/2010/main" val="32850019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4A4DDB2A-82DA-4706-8395-99C5CAC542F9}" type="datetimeFigureOut">
              <a:rPr lang="en-US" altLang="ko-KR"/>
              <a:pPr/>
              <a:t>6/14/2025</a:t>
            </a:fld>
            <a:endParaRPr lang="en-US" altLang="ko-KR"/>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283A1205-C1CE-4FD7-9F42-4CC327A6AB3C}" type="slidenum">
              <a:rPr lang="en-US" altLang="ko-KR"/>
              <a:pPr/>
              <a:t>‹#›</a:t>
            </a:fld>
            <a:endParaRPr lang="en-US" altLang="ko-KR"/>
          </a:p>
        </p:txBody>
      </p:sp>
    </p:spTree>
    <p:extLst>
      <p:ext uri="{BB962C8B-B14F-4D97-AF65-F5344CB8AC3E}">
        <p14:creationId xmlns:p14="http://schemas.microsoft.com/office/powerpoint/2010/main" val="3157239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1"/>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C7BE1B6A-27BA-460E-A795-1ECF03E59A0D}" type="datetimeFigureOut">
              <a:rPr lang="en-US" altLang="ko-KR"/>
              <a:pPr/>
              <a:t>6/14/2025</a:t>
            </a:fld>
            <a:endParaRPr lang="en-US" altLang="ko-KR"/>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095C8FFE-429F-4FAC-8617-6C62E757397B}" type="slidenum">
              <a:rPr lang="en-US" altLang="ko-KR"/>
              <a:pPr/>
              <a:t>‹#›</a:t>
            </a:fld>
            <a:endParaRPr lang="en-US" altLang="ko-KR"/>
          </a:p>
        </p:txBody>
      </p:sp>
    </p:spTree>
    <p:extLst>
      <p:ext uri="{BB962C8B-B14F-4D97-AF65-F5344CB8AC3E}">
        <p14:creationId xmlns:p14="http://schemas.microsoft.com/office/powerpoint/2010/main" val="5911552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1"/>
            <a:ext cx="7315200" cy="566739"/>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9"/>
            <a:ext cx="73152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1248BFA0-C6FE-4C02-B82A-90BCDF94770C}" type="datetimeFigureOut">
              <a:rPr lang="en-US" altLang="ko-KR"/>
              <a:pPr/>
              <a:t>6/14/2025</a:t>
            </a:fld>
            <a:endParaRPr lang="en-US" altLang="ko-KR"/>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BAC19482-F964-434F-9A29-3EBF50F4C03A}" type="slidenum">
              <a:rPr lang="en-US" altLang="ko-KR"/>
              <a:pPr/>
              <a:t>‹#›</a:t>
            </a:fld>
            <a:endParaRPr lang="en-US" altLang="ko-KR"/>
          </a:p>
        </p:txBody>
      </p:sp>
    </p:spTree>
    <p:extLst>
      <p:ext uri="{BB962C8B-B14F-4D97-AF65-F5344CB8AC3E}">
        <p14:creationId xmlns:p14="http://schemas.microsoft.com/office/powerpoint/2010/main" val="34359344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5167"/>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ko-KR"/>
              <a:t>Click to edit Master title style</a:t>
            </a:r>
          </a:p>
        </p:txBody>
      </p:sp>
      <p:sp>
        <p:nvSpPr>
          <p:cNvPr id="1027" name="Text Placeholder 2"/>
          <p:cNvSpPr>
            <a:spLocks noGrp="1"/>
          </p:cNvSpPr>
          <p:nvPr>
            <p:ph type="body" idx="1"/>
          </p:nvPr>
        </p:nvSpPr>
        <p:spPr bwMode="auto">
          <a:xfrm>
            <a:off x="609600" y="1600202"/>
            <a:ext cx="10972800" cy="45254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p>
        </p:txBody>
      </p:sp>
      <p:sp>
        <p:nvSpPr>
          <p:cNvPr id="4" name="Date Placeholder 3"/>
          <p:cNvSpPr>
            <a:spLocks noGrp="1"/>
          </p:cNvSpPr>
          <p:nvPr>
            <p:ph type="dt" sz="half" idx="2"/>
          </p:nvPr>
        </p:nvSpPr>
        <p:spPr>
          <a:xfrm>
            <a:off x="609600" y="6356352"/>
            <a:ext cx="2844800" cy="366183"/>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18C830DF-61CF-4BC4-BFBF-04C878F570E7}" type="datetimeFigureOut">
              <a:rPr lang="en-US" altLang="ko-KR"/>
              <a:pPr/>
              <a:t>6/14/2025</a:t>
            </a:fld>
            <a:endParaRPr lang="en-US" altLang="ko-KR"/>
          </a:p>
        </p:txBody>
      </p:sp>
      <p:sp>
        <p:nvSpPr>
          <p:cNvPr id="5" name="Footer Placeholder 4"/>
          <p:cNvSpPr>
            <a:spLocks noGrp="1"/>
          </p:cNvSpPr>
          <p:nvPr>
            <p:ph type="ftr" sz="quarter" idx="3"/>
          </p:nvPr>
        </p:nvSpPr>
        <p:spPr>
          <a:xfrm>
            <a:off x="4165600" y="6356352"/>
            <a:ext cx="3860800" cy="366183"/>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en-US"/>
          </a:p>
        </p:txBody>
      </p:sp>
      <p:sp>
        <p:nvSpPr>
          <p:cNvPr id="6" name="Slide Number Placeholder 5"/>
          <p:cNvSpPr>
            <a:spLocks noGrp="1"/>
          </p:cNvSpPr>
          <p:nvPr>
            <p:ph type="sldNum" sz="quarter" idx="4"/>
          </p:nvPr>
        </p:nvSpPr>
        <p:spPr>
          <a:xfrm>
            <a:off x="8737600" y="6356352"/>
            <a:ext cx="2844800" cy="366183"/>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C26EE14-D894-4307-8D5C-5F7106E7C11D}" type="slidenum">
              <a:rPr lang="en-US" altLang="ko-KR"/>
              <a:pPr/>
              <a:t>‹#›</a:t>
            </a:fld>
            <a:endParaRPr lang="en-US" altLang="ko-KR"/>
          </a:p>
        </p:txBody>
      </p:sp>
    </p:spTree>
    <p:extLst>
      <p:ext uri="{BB962C8B-B14F-4D97-AF65-F5344CB8AC3E}">
        <p14:creationId xmlns:p14="http://schemas.microsoft.com/office/powerpoint/2010/main" val="938466734"/>
      </p:ext>
    </p:extLst>
  </p:cSld>
  <p:clrMap bg1="lt1" tx1="dk1" bg2="lt2" tx2="dk2" accent1="accent1" accent2="accent2" accent3="accent3" accent4="accent4" accent5="accent5" accent6="accent6" hlink="hlink" folHlink="folHlink"/>
  <p:sldLayoutIdLst>
    <p:sldLayoutId id="2147488141" r:id="rId1"/>
    <p:sldLayoutId id="2147488142" r:id="rId2"/>
    <p:sldLayoutId id="2147488143" r:id="rId3"/>
    <p:sldLayoutId id="2147488144" r:id="rId4"/>
    <p:sldLayoutId id="2147488145" r:id="rId5"/>
    <p:sldLayoutId id="2147488146" r:id="rId6"/>
    <p:sldLayoutId id="2147488147" r:id="rId7"/>
    <p:sldLayoutId id="2147488148" r:id="rId8"/>
    <p:sldLayoutId id="2147488149" r:id="rId9"/>
    <p:sldLayoutId id="2147488150" r:id="rId10"/>
    <p:sldLayoutId id="2147488151" r:id="rId11"/>
  </p:sldLayoutIdLst>
  <p:txStyles>
    <p:titleStyle>
      <a:lvl1pPr algn="ctr" defTabSz="457200" rtl="0" fontAlgn="base">
        <a:spcBef>
          <a:spcPct val="0"/>
        </a:spcBef>
        <a:spcAft>
          <a:spcPct val="0"/>
        </a:spcAft>
        <a:defRPr sz="4400" kern="1200">
          <a:solidFill>
            <a:schemeClr val="tx1"/>
          </a:solidFill>
          <a:latin typeface="+mj-lt"/>
          <a:ea typeface="ＭＳ Ｐゴシック" pitchFamily="-84" charset="-128"/>
          <a:cs typeface="+mj-cs"/>
        </a:defRPr>
      </a:lvl1pPr>
      <a:lvl2pPr algn="ctr" defTabSz="457200" rtl="0" fontAlgn="base">
        <a:spcBef>
          <a:spcPct val="0"/>
        </a:spcBef>
        <a:spcAft>
          <a:spcPct val="0"/>
        </a:spcAft>
        <a:defRPr sz="4400">
          <a:solidFill>
            <a:schemeClr val="tx1"/>
          </a:solidFill>
          <a:latin typeface="Calibri" panose="020F0502020204030204" pitchFamily="34" charset="0"/>
          <a:ea typeface="ＭＳ Ｐゴシック" pitchFamily="-84" charset="-128"/>
        </a:defRPr>
      </a:lvl2pPr>
      <a:lvl3pPr algn="ctr" defTabSz="457200" rtl="0" fontAlgn="base">
        <a:spcBef>
          <a:spcPct val="0"/>
        </a:spcBef>
        <a:spcAft>
          <a:spcPct val="0"/>
        </a:spcAft>
        <a:defRPr sz="4400">
          <a:solidFill>
            <a:schemeClr val="tx1"/>
          </a:solidFill>
          <a:latin typeface="Calibri" panose="020F0502020204030204" pitchFamily="34" charset="0"/>
          <a:ea typeface="ＭＳ Ｐゴシック" pitchFamily="-84" charset="-128"/>
        </a:defRPr>
      </a:lvl3pPr>
      <a:lvl4pPr algn="ctr" defTabSz="457200" rtl="0" fontAlgn="base">
        <a:spcBef>
          <a:spcPct val="0"/>
        </a:spcBef>
        <a:spcAft>
          <a:spcPct val="0"/>
        </a:spcAft>
        <a:defRPr sz="4400">
          <a:solidFill>
            <a:schemeClr val="tx1"/>
          </a:solidFill>
          <a:latin typeface="Calibri" panose="020F0502020204030204" pitchFamily="34" charset="0"/>
          <a:ea typeface="ＭＳ Ｐゴシック" pitchFamily="-84" charset="-128"/>
        </a:defRPr>
      </a:lvl4pPr>
      <a:lvl5pPr algn="ctr" defTabSz="457200" rtl="0" fontAlgn="base">
        <a:spcBef>
          <a:spcPct val="0"/>
        </a:spcBef>
        <a:spcAft>
          <a:spcPct val="0"/>
        </a:spcAft>
        <a:defRPr sz="4400">
          <a:solidFill>
            <a:schemeClr val="tx1"/>
          </a:solidFill>
          <a:latin typeface="Calibri" panose="020F0502020204030204" pitchFamily="34" charset="0"/>
          <a:ea typeface="ＭＳ Ｐゴシック" pitchFamily="-84" charset="-128"/>
        </a:defRPr>
      </a:lvl5pPr>
      <a:lvl6pPr marL="457200" algn="ctr" defTabSz="457200" rtl="0" fontAlgn="base">
        <a:spcBef>
          <a:spcPct val="0"/>
        </a:spcBef>
        <a:spcAft>
          <a:spcPct val="0"/>
        </a:spcAft>
        <a:defRPr sz="4400">
          <a:solidFill>
            <a:schemeClr val="tx1"/>
          </a:solidFill>
          <a:latin typeface="Calibri" panose="020F0502020204030204" pitchFamily="34" charset="0"/>
          <a:ea typeface="ＭＳ Ｐゴシック" pitchFamily="-84" charset="-128"/>
        </a:defRPr>
      </a:lvl6pPr>
      <a:lvl7pPr marL="914400" algn="ctr" defTabSz="457200" rtl="0" fontAlgn="base">
        <a:spcBef>
          <a:spcPct val="0"/>
        </a:spcBef>
        <a:spcAft>
          <a:spcPct val="0"/>
        </a:spcAft>
        <a:defRPr sz="4400">
          <a:solidFill>
            <a:schemeClr val="tx1"/>
          </a:solidFill>
          <a:latin typeface="Calibri" panose="020F0502020204030204" pitchFamily="34" charset="0"/>
          <a:ea typeface="ＭＳ Ｐゴシック" pitchFamily="-84" charset="-128"/>
        </a:defRPr>
      </a:lvl7pPr>
      <a:lvl8pPr marL="1371600" algn="ctr" defTabSz="457200" rtl="0" fontAlgn="base">
        <a:spcBef>
          <a:spcPct val="0"/>
        </a:spcBef>
        <a:spcAft>
          <a:spcPct val="0"/>
        </a:spcAft>
        <a:defRPr sz="4400">
          <a:solidFill>
            <a:schemeClr val="tx1"/>
          </a:solidFill>
          <a:latin typeface="Calibri" panose="020F0502020204030204" pitchFamily="34" charset="0"/>
          <a:ea typeface="ＭＳ Ｐゴシック" pitchFamily="-84" charset="-128"/>
        </a:defRPr>
      </a:lvl8pPr>
      <a:lvl9pPr marL="1828800" algn="ctr" defTabSz="457200" rtl="0" fontAlgn="base">
        <a:spcBef>
          <a:spcPct val="0"/>
        </a:spcBef>
        <a:spcAft>
          <a:spcPct val="0"/>
        </a:spcAft>
        <a:defRPr sz="4400">
          <a:solidFill>
            <a:schemeClr val="tx1"/>
          </a:solidFill>
          <a:latin typeface="Calibri" panose="020F0502020204030204" pitchFamily="34" charset="0"/>
          <a:ea typeface="ＭＳ Ｐゴシック" pitchFamily="-84" charset="-128"/>
        </a:defRPr>
      </a:lvl9pPr>
    </p:titleStyle>
    <p:bodyStyle>
      <a:lvl1pPr marL="342900" indent="-342900" algn="l" defTabSz="457200" rtl="0" fontAlgn="base">
        <a:spcBef>
          <a:spcPct val="20000"/>
        </a:spcBef>
        <a:spcAft>
          <a:spcPct val="0"/>
        </a:spcAft>
        <a:buFont typeface="Arial" panose="020B0604020202020204" pitchFamily="34" charset="0"/>
        <a:buChar char="•"/>
        <a:defRPr sz="3200" kern="1200">
          <a:solidFill>
            <a:schemeClr val="tx1"/>
          </a:solidFill>
          <a:latin typeface="+mn-lt"/>
          <a:ea typeface="ＭＳ Ｐゴシック" pitchFamily="-84" charset="-128"/>
          <a:cs typeface="+mn-cs"/>
        </a:defRPr>
      </a:lvl1pPr>
      <a:lvl2pPr marL="742950" indent="-285750" algn="l" defTabSz="457200" rtl="0" fontAlgn="base">
        <a:spcBef>
          <a:spcPct val="20000"/>
        </a:spcBef>
        <a:spcAft>
          <a:spcPct val="0"/>
        </a:spcAft>
        <a:buFont typeface="Arial" panose="020B0604020202020204" pitchFamily="34" charset="0"/>
        <a:buChar char="–"/>
        <a:defRPr sz="2800" kern="1200">
          <a:solidFill>
            <a:schemeClr val="tx1"/>
          </a:solidFill>
          <a:latin typeface="+mn-lt"/>
          <a:ea typeface="ＭＳ Ｐゴシック" pitchFamily="-84" charset="-128"/>
          <a:cs typeface="+mn-cs"/>
        </a:defRPr>
      </a:lvl2pPr>
      <a:lvl3pPr marL="1143000" indent="-228600" algn="l" defTabSz="457200" rtl="0" fontAlgn="base">
        <a:spcBef>
          <a:spcPct val="20000"/>
        </a:spcBef>
        <a:spcAft>
          <a:spcPct val="0"/>
        </a:spcAft>
        <a:buFont typeface="Arial" panose="020B0604020202020204" pitchFamily="34" charset="0"/>
        <a:buChar char="•"/>
        <a:defRPr sz="2400" kern="1200">
          <a:solidFill>
            <a:schemeClr val="tx1"/>
          </a:solidFill>
          <a:latin typeface="+mn-lt"/>
          <a:ea typeface="ＭＳ Ｐゴシック" pitchFamily="-84" charset="-128"/>
          <a:cs typeface="+mn-cs"/>
        </a:defRPr>
      </a:lvl3pPr>
      <a:lvl4pPr marL="1600200" indent="-228600" algn="l" defTabSz="457200" rtl="0" fontAlgn="base">
        <a:spcBef>
          <a:spcPct val="20000"/>
        </a:spcBef>
        <a:spcAft>
          <a:spcPct val="0"/>
        </a:spcAft>
        <a:buFont typeface="Arial" panose="020B0604020202020204" pitchFamily="34" charset="0"/>
        <a:buChar char="–"/>
        <a:defRPr sz="2000" kern="1200">
          <a:solidFill>
            <a:schemeClr val="tx1"/>
          </a:solidFill>
          <a:latin typeface="+mn-lt"/>
          <a:ea typeface="ＭＳ Ｐゴシック" pitchFamily="-84" charset="-128"/>
          <a:cs typeface="+mn-cs"/>
        </a:defRPr>
      </a:lvl4pPr>
      <a:lvl5pPr marL="2057400" indent="-228600" algn="l" defTabSz="457200" rtl="0" fontAlgn="base">
        <a:spcBef>
          <a:spcPct val="20000"/>
        </a:spcBef>
        <a:spcAft>
          <a:spcPct val="0"/>
        </a:spcAft>
        <a:buFont typeface="Arial" panose="020B0604020202020204" pitchFamily="34" charset="0"/>
        <a:buChar char="»"/>
        <a:defRPr sz="2000" kern="1200">
          <a:solidFill>
            <a:schemeClr val="tx1"/>
          </a:solidFill>
          <a:latin typeface="+mn-lt"/>
          <a:ea typeface="ＭＳ Ｐゴシック" pitchFamily="-8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7" Type="http://schemas.openxmlformats.org/officeDocument/2006/relationships/image" Target="../media/image14.jpeg"/><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image" Target="../media/image13.jpeg"/><Relationship Id="rId5" Type="http://schemas.openxmlformats.org/officeDocument/2006/relationships/image" Target="../media/image12.jpeg"/><Relationship Id="rId4" Type="http://schemas.openxmlformats.org/officeDocument/2006/relationships/image" Target="../media/image11.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9.jpe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그림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1999" cy="6858000"/>
          </a:xfrm>
          <a:prstGeom prst="rect">
            <a:avLst/>
          </a:prstGeom>
        </p:spPr>
      </p:pic>
      <p:sp>
        <p:nvSpPr>
          <p:cNvPr id="3" name="부제 3"/>
          <p:cNvSpPr txBox="1">
            <a:spLocks/>
          </p:cNvSpPr>
          <p:nvPr/>
        </p:nvSpPr>
        <p:spPr bwMode="auto">
          <a:xfrm>
            <a:off x="1595499" y="1484784"/>
            <a:ext cx="8786497" cy="1440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342900" indent="-342900" algn="l" defTabSz="457200" rtl="0" fontAlgn="base">
              <a:spcBef>
                <a:spcPct val="20000"/>
              </a:spcBef>
              <a:spcAft>
                <a:spcPct val="0"/>
              </a:spcAft>
              <a:buFont typeface="Arial" panose="020B0604020202020204" pitchFamily="34" charset="0"/>
              <a:buChar char="•"/>
              <a:defRPr sz="3200" kern="1200">
                <a:solidFill>
                  <a:schemeClr val="tx1"/>
                </a:solidFill>
                <a:latin typeface="+mn-lt"/>
                <a:ea typeface="ＭＳ Ｐゴシック" pitchFamily="-84" charset="-128"/>
                <a:cs typeface="+mn-cs"/>
              </a:defRPr>
            </a:lvl1pPr>
            <a:lvl2pPr marL="742950" indent="-285750" algn="l" defTabSz="457200" rtl="0" fontAlgn="base">
              <a:spcBef>
                <a:spcPct val="20000"/>
              </a:spcBef>
              <a:spcAft>
                <a:spcPct val="0"/>
              </a:spcAft>
              <a:buFont typeface="Arial" panose="020B0604020202020204" pitchFamily="34" charset="0"/>
              <a:buChar char="–"/>
              <a:defRPr sz="2800" kern="1200">
                <a:solidFill>
                  <a:schemeClr val="tx1"/>
                </a:solidFill>
                <a:latin typeface="+mn-lt"/>
                <a:ea typeface="ＭＳ Ｐゴシック" pitchFamily="-84" charset="-128"/>
                <a:cs typeface="+mn-cs"/>
              </a:defRPr>
            </a:lvl2pPr>
            <a:lvl3pPr marL="1143000" indent="-228600" algn="l" defTabSz="457200" rtl="0" fontAlgn="base">
              <a:spcBef>
                <a:spcPct val="20000"/>
              </a:spcBef>
              <a:spcAft>
                <a:spcPct val="0"/>
              </a:spcAft>
              <a:buFont typeface="Arial" panose="020B0604020202020204" pitchFamily="34" charset="0"/>
              <a:buChar char="•"/>
              <a:defRPr sz="2400" kern="1200">
                <a:solidFill>
                  <a:schemeClr val="tx1"/>
                </a:solidFill>
                <a:latin typeface="+mn-lt"/>
                <a:ea typeface="ＭＳ Ｐゴシック" pitchFamily="-84" charset="-128"/>
                <a:cs typeface="+mn-cs"/>
              </a:defRPr>
            </a:lvl3pPr>
            <a:lvl4pPr marL="1600200" indent="-228600" algn="l" defTabSz="457200" rtl="0" fontAlgn="base">
              <a:spcBef>
                <a:spcPct val="20000"/>
              </a:spcBef>
              <a:spcAft>
                <a:spcPct val="0"/>
              </a:spcAft>
              <a:buFont typeface="Arial" panose="020B0604020202020204" pitchFamily="34" charset="0"/>
              <a:buChar char="–"/>
              <a:defRPr sz="2000" kern="1200">
                <a:solidFill>
                  <a:schemeClr val="tx1"/>
                </a:solidFill>
                <a:latin typeface="+mn-lt"/>
                <a:ea typeface="ＭＳ Ｐゴシック" pitchFamily="-84" charset="-128"/>
                <a:cs typeface="+mn-cs"/>
              </a:defRPr>
            </a:lvl4pPr>
            <a:lvl5pPr marL="2057400" indent="-228600" algn="l" defTabSz="457200" rtl="0" fontAlgn="base">
              <a:spcBef>
                <a:spcPct val="20000"/>
              </a:spcBef>
              <a:spcAft>
                <a:spcPct val="0"/>
              </a:spcAft>
              <a:buFont typeface="Arial" panose="020B0604020202020204" pitchFamily="34" charset="0"/>
              <a:buChar char="»"/>
              <a:defRPr sz="2000" kern="1200">
                <a:solidFill>
                  <a:schemeClr val="tx1"/>
                </a:solidFill>
                <a:latin typeface="+mn-lt"/>
                <a:ea typeface="ＭＳ Ｐゴシック" pitchFamily="-8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latinLnBrk="0">
              <a:buNone/>
              <a:defRPr/>
            </a:pPr>
            <a:r>
              <a:rPr kumimoji="0" lang="en-US" altLang="ko-KR" sz="6600" dirty="0">
                <a:solidFill>
                  <a:schemeClr val="bg1"/>
                </a:solidFill>
                <a:effectLst>
                  <a:outerShdw blurRad="38100" dist="38100" dir="2700000" algn="tl">
                    <a:srgbClr val="000000">
                      <a:alpha val="43137"/>
                    </a:srgbClr>
                  </a:outerShdw>
                </a:effectLst>
                <a:latin typeface="+mn-ea"/>
                <a:ea typeface="+mn-ea"/>
              </a:rPr>
              <a:t>Three Questions</a:t>
            </a:r>
            <a:endParaRPr kumimoji="0" lang="ko-KR" altLang="en-US" sz="6600" dirty="0">
              <a:solidFill>
                <a:schemeClr val="bg1"/>
              </a:solidFill>
              <a:effectLst>
                <a:outerShdw blurRad="38100" dist="38100" dir="2700000" algn="tl">
                  <a:srgbClr val="000000">
                    <a:alpha val="43137"/>
                  </a:srgbClr>
                </a:outerShdw>
              </a:effectLst>
              <a:latin typeface="+mn-ea"/>
              <a:ea typeface="+mn-ea"/>
            </a:endParaRPr>
          </a:p>
        </p:txBody>
      </p:sp>
      <p:sp>
        <p:nvSpPr>
          <p:cNvPr id="6" name="부제 3">
            <a:extLst>
              <a:ext uri="{FF2B5EF4-FFF2-40B4-BE49-F238E27FC236}">
                <a16:creationId xmlns:a16="http://schemas.microsoft.com/office/drawing/2014/main" id="{13E2923C-A0A9-45C9-84BD-CE30EA8645E5}"/>
              </a:ext>
            </a:extLst>
          </p:cNvPr>
          <p:cNvSpPr txBox="1">
            <a:spLocks/>
          </p:cNvSpPr>
          <p:nvPr/>
        </p:nvSpPr>
        <p:spPr bwMode="auto">
          <a:xfrm>
            <a:off x="3431702" y="3689648"/>
            <a:ext cx="5114089" cy="1440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342900" indent="-342900" algn="l" defTabSz="457200" rtl="0" fontAlgn="base">
              <a:spcBef>
                <a:spcPct val="20000"/>
              </a:spcBef>
              <a:spcAft>
                <a:spcPct val="0"/>
              </a:spcAft>
              <a:buFont typeface="Arial" panose="020B0604020202020204" pitchFamily="34" charset="0"/>
              <a:buChar char="•"/>
              <a:defRPr sz="3200" kern="1200">
                <a:solidFill>
                  <a:schemeClr val="tx1"/>
                </a:solidFill>
                <a:latin typeface="+mn-lt"/>
                <a:ea typeface="ＭＳ Ｐゴシック" pitchFamily="-84" charset="-128"/>
                <a:cs typeface="+mn-cs"/>
              </a:defRPr>
            </a:lvl1pPr>
            <a:lvl2pPr marL="742950" indent="-285750" algn="l" defTabSz="457200" rtl="0" fontAlgn="base">
              <a:spcBef>
                <a:spcPct val="20000"/>
              </a:spcBef>
              <a:spcAft>
                <a:spcPct val="0"/>
              </a:spcAft>
              <a:buFont typeface="Arial" panose="020B0604020202020204" pitchFamily="34" charset="0"/>
              <a:buChar char="–"/>
              <a:defRPr sz="2800" kern="1200">
                <a:solidFill>
                  <a:schemeClr val="tx1"/>
                </a:solidFill>
                <a:latin typeface="+mn-lt"/>
                <a:ea typeface="ＭＳ Ｐゴシック" pitchFamily="-84" charset="-128"/>
                <a:cs typeface="+mn-cs"/>
              </a:defRPr>
            </a:lvl2pPr>
            <a:lvl3pPr marL="1143000" indent="-228600" algn="l" defTabSz="457200" rtl="0" fontAlgn="base">
              <a:spcBef>
                <a:spcPct val="20000"/>
              </a:spcBef>
              <a:spcAft>
                <a:spcPct val="0"/>
              </a:spcAft>
              <a:buFont typeface="Arial" panose="020B0604020202020204" pitchFamily="34" charset="0"/>
              <a:buChar char="•"/>
              <a:defRPr sz="2400" kern="1200">
                <a:solidFill>
                  <a:schemeClr val="tx1"/>
                </a:solidFill>
                <a:latin typeface="+mn-lt"/>
                <a:ea typeface="ＭＳ Ｐゴシック" pitchFamily="-84" charset="-128"/>
                <a:cs typeface="+mn-cs"/>
              </a:defRPr>
            </a:lvl3pPr>
            <a:lvl4pPr marL="1600200" indent="-228600" algn="l" defTabSz="457200" rtl="0" fontAlgn="base">
              <a:spcBef>
                <a:spcPct val="20000"/>
              </a:spcBef>
              <a:spcAft>
                <a:spcPct val="0"/>
              </a:spcAft>
              <a:buFont typeface="Arial" panose="020B0604020202020204" pitchFamily="34" charset="0"/>
              <a:buChar char="–"/>
              <a:defRPr sz="2000" kern="1200">
                <a:solidFill>
                  <a:schemeClr val="tx1"/>
                </a:solidFill>
                <a:latin typeface="+mn-lt"/>
                <a:ea typeface="ＭＳ Ｐゴシック" pitchFamily="-84" charset="-128"/>
                <a:cs typeface="+mn-cs"/>
              </a:defRPr>
            </a:lvl4pPr>
            <a:lvl5pPr marL="2057400" indent="-228600" algn="l" defTabSz="457200" rtl="0" fontAlgn="base">
              <a:spcBef>
                <a:spcPct val="20000"/>
              </a:spcBef>
              <a:spcAft>
                <a:spcPct val="0"/>
              </a:spcAft>
              <a:buFont typeface="Arial" panose="020B0604020202020204" pitchFamily="34" charset="0"/>
              <a:buChar char="»"/>
              <a:defRPr sz="2000" kern="1200">
                <a:solidFill>
                  <a:schemeClr val="tx1"/>
                </a:solidFill>
                <a:latin typeface="+mn-lt"/>
                <a:ea typeface="ＭＳ Ｐゴシック" pitchFamily="-8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latinLnBrk="0">
              <a:buNone/>
              <a:defRPr/>
            </a:pPr>
            <a:r>
              <a:rPr kumimoji="0" lang="en-US" altLang="ko-KR" sz="4400" b="0" dirty="0">
                <a:latin typeface="+mn-ea"/>
                <a:ea typeface="+mn-ea"/>
              </a:rPr>
              <a:t>John</a:t>
            </a:r>
            <a:r>
              <a:rPr kumimoji="0" lang="ko-KR" altLang="en-US" sz="4400" b="0" dirty="0">
                <a:latin typeface="+mn-ea"/>
                <a:ea typeface="+mn-ea"/>
              </a:rPr>
              <a:t> </a:t>
            </a:r>
            <a:r>
              <a:rPr kumimoji="0" lang="en-US" altLang="ko-KR" sz="4400" b="0" dirty="0">
                <a:latin typeface="+mn-ea"/>
                <a:ea typeface="+mn-ea"/>
              </a:rPr>
              <a:t>21:15-23</a:t>
            </a:r>
            <a:endParaRPr kumimoji="0" lang="ko-KR" altLang="en-US" sz="4400" b="0" dirty="0">
              <a:latin typeface="+mn-ea"/>
              <a:ea typeface="+mn-ea"/>
            </a:endParaRPr>
          </a:p>
        </p:txBody>
      </p:sp>
    </p:spTree>
    <p:extLst>
      <p:ext uri="{BB962C8B-B14F-4D97-AF65-F5344CB8AC3E}">
        <p14:creationId xmlns:p14="http://schemas.microsoft.com/office/powerpoint/2010/main" val="17937381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A0B38C57-E65B-4B94-94E4-805F86ACB8C5}"/>
              </a:ext>
            </a:extLst>
          </p:cNvPr>
          <p:cNvSpPr>
            <a:spLocks noGrp="1"/>
          </p:cNvSpPr>
          <p:nvPr>
            <p:ph type="title"/>
          </p:nvPr>
        </p:nvSpPr>
        <p:spPr/>
        <p:txBody>
          <a:bodyPr/>
          <a:lstStyle/>
          <a:p>
            <a:r>
              <a:rPr lang="en-US" sz="4000" b="1" u="sng" dirty="0">
                <a:latin typeface="Arial" panose="020B0604020202020204" pitchFamily="34" charset="0"/>
                <a:cs typeface="Arial" panose="020B0604020202020204" pitchFamily="34" charset="0"/>
              </a:rPr>
              <a:t>Pastor Son’s Love for the sheep</a:t>
            </a:r>
          </a:p>
        </p:txBody>
      </p:sp>
      <p:pic>
        <p:nvPicPr>
          <p:cNvPr id="8" name="내용 개체 틀 7">
            <a:extLst>
              <a:ext uri="{FF2B5EF4-FFF2-40B4-BE49-F238E27FC236}">
                <a16:creationId xmlns:a16="http://schemas.microsoft.com/office/drawing/2014/main" id="{6A72BF18-BFF9-40CF-9E8A-38C5AC02DDE8}"/>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232672" y="1307703"/>
            <a:ext cx="2678088" cy="2226370"/>
          </a:xfrm>
        </p:spPr>
      </p:pic>
      <p:pic>
        <p:nvPicPr>
          <p:cNvPr id="10" name="내용 개체 틀 9">
            <a:extLst>
              <a:ext uri="{FF2B5EF4-FFF2-40B4-BE49-F238E27FC236}">
                <a16:creationId xmlns:a16="http://schemas.microsoft.com/office/drawing/2014/main" id="{7F4ECE69-17F8-42A7-92A7-CCBBE490D56F}"/>
              </a:ext>
            </a:extLst>
          </p:cNvPr>
          <p:cNvPicPr>
            <a:picLocks noGrp="1" noChangeAspect="1"/>
          </p:cNvPicPr>
          <p:nvPr>
            <p:ph sz="quarter" idx="4"/>
          </p:nvPr>
        </p:nvPicPr>
        <p:blipFill>
          <a:blip r:embed="rId4">
            <a:extLst>
              <a:ext uri="{28A0092B-C50C-407E-A947-70E740481C1C}">
                <a14:useLocalDpi xmlns:a14="http://schemas.microsoft.com/office/drawing/2010/main" val="0"/>
              </a:ext>
            </a:extLst>
          </a:blip>
          <a:stretch>
            <a:fillRect/>
          </a:stretch>
        </p:blipFill>
        <p:spPr>
          <a:xfrm>
            <a:off x="8112224" y="1610449"/>
            <a:ext cx="3312368" cy="2076450"/>
          </a:xfrm>
        </p:spPr>
      </p:pic>
      <p:pic>
        <p:nvPicPr>
          <p:cNvPr id="12" name="그림 11">
            <a:extLst>
              <a:ext uri="{FF2B5EF4-FFF2-40B4-BE49-F238E27FC236}">
                <a16:creationId xmlns:a16="http://schemas.microsoft.com/office/drawing/2014/main" id="{5EF1BBE7-C1C4-4398-B84E-09513947D45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215680" y="1338528"/>
            <a:ext cx="3960440" cy="2522519"/>
          </a:xfrm>
          <a:prstGeom prst="rect">
            <a:avLst/>
          </a:prstGeom>
        </p:spPr>
      </p:pic>
      <p:pic>
        <p:nvPicPr>
          <p:cNvPr id="14" name="그림 13">
            <a:extLst>
              <a:ext uri="{FF2B5EF4-FFF2-40B4-BE49-F238E27FC236}">
                <a16:creationId xmlns:a16="http://schemas.microsoft.com/office/drawing/2014/main" id="{6E73CA21-5433-41BB-9940-13B1CFA06EDF}"/>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631504" y="4293096"/>
            <a:ext cx="3888432" cy="2076450"/>
          </a:xfrm>
          <a:prstGeom prst="rect">
            <a:avLst/>
          </a:prstGeom>
        </p:spPr>
      </p:pic>
      <p:pic>
        <p:nvPicPr>
          <p:cNvPr id="19" name="내용 개체 틀 6">
            <a:extLst>
              <a:ext uri="{FF2B5EF4-FFF2-40B4-BE49-F238E27FC236}">
                <a16:creationId xmlns:a16="http://schemas.microsoft.com/office/drawing/2014/main" id="{C4AE1041-CB80-4DEB-9859-BDCD4B377365}"/>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bwMode="auto">
          <a:xfrm>
            <a:off x="7608168" y="3904400"/>
            <a:ext cx="4090664" cy="2664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172282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014F0301-7A84-4E70-8878-9F9BAA11BC70}"/>
              </a:ext>
            </a:extLst>
          </p:cNvPr>
          <p:cNvSpPr>
            <a:spLocks noGrp="1"/>
          </p:cNvSpPr>
          <p:nvPr>
            <p:ph type="title"/>
          </p:nvPr>
        </p:nvSpPr>
        <p:spPr/>
        <p:txBody>
          <a:bodyPr/>
          <a:lstStyle/>
          <a:p>
            <a:r>
              <a:rPr lang="en-US" sz="4000" b="1" u="sng" dirty="0">
                <a:latin typeface="Arial" panose="020B0604020202020204" pitchFamily="34" charset="0"/>
                <a:cs typeface="Arial" panose="020B0604020202020204" pitchFamily="34" charset="0"/>
              </a:rPr>
              <a:t>10 Gratitude to God</a:t>
            </a:r>
          </a:p>
        </p:txBody>
      </p:sp>
      <p:sp>
        <p:nvSpPr>
          <p:cNvPr id="8" name="내용 개체 틀 7">
            <a:extLst>
              <a:ext uri="{FF2B5EF4-FFF2-40B4-BE49-F238E27FC236}">
                <a16:creationId xmlns:a16="http://schemas.microsoft.com/office/drawing/2014/main" id="{5AB74937-0DC6-4E6D-BACF-0ABAD8179C61}"/>
              </a:ext>
            </a:extLst>
          </p:cNvPr>
          <p:cNvSpPr txBox="1">
            <a:spLocks noGrp="1"/>
          </p:cNvSpPr>
          <p:nvPr>
            <p:ph sz="quarter" idx="4"/>
          </p:nvPr>
        </p:nvSpPr>
        <p:spPr>
          <a:xfrm>
            <a:off x="479376" y="1052736"/>
            <a:ext cx="5147391" cy="6387839"/>
          </a:xfrm>
          <a:prstGeom prst="rect">
            <a:avLst/>
          </a:prstGeom>
          <a:noFill/>
        </p:spPr>
        <p:txBody>
          <a:bodyPr wrap="square">
            <a:spAutoFit/>
          </a:bodyPr>
          <a:lstStyle/>
          <a:p>
            <a:pPr marL="0" marR="0" indent="0" algn="just" fontAlgn="base" latinLnBrk="1">
              <a:lnSpc>
                <a:spcPct val="107000"/>
              </a:lnSpc>
              <a:spcBef>
                <a:spcPts val="0"/>
              </a:spcBef>
              <a:spcAft>
                <a:spcPts val="800"/>
              </a:spcAft>
              <a:buNone/>
            </a:pPr>
            <a:endParaRPr lang="en-US" sz="1200" kern="100" spc="0" dirty="0">
              <a:solidFill>
                <a:srgbClr val="000000"/>
              </a:solidFill>
              <a:effectLst/>
              <a:latin typeface="맑은 고딕" panose="020B0503020000020004" pitchFamily="50" charset="-127"/>
            </a:endParaRPr>
          </a:p>
          <a:p>
            <a:pPr marL="0" marR="0" indent="0" algn="just" fontAlgn="base" latinLnBrk="1">
              <a:lnSpc>
                <a:spcPct val="107000"/>
              </a:lnSpc>
              <a:spcBef>
                <a:spcPts val="0"/>
              </a:spcBef>
              <a:spcAft>
                <a:spcPts val="800"/>
              </a:spcAft>
              <a:buNone/>
            </a:pPr>
            <a:r>
              <a:rPr lang="en-US" sz="2000" u="sng"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First, </a:t>
            </a: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thank you for bringing these martyred children out of the bloodline of sinners like me.</a:t>
            </a:r>
            <a:endParaRPr lang="en-US" sz="200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buNone/>
            </a:pPr>
            <a:r>
              <a:rPr lang="en-US" sz="2000" u="sng"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Second</a:t>
            </a: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 Thank you for giving such precious children among the people.</a:t>
            </a:r>
            <a:endParaRPr lang="en-US" sz="200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buNone/>
            </a:pPr>
            <a:r>
              <a:rPr lang="en-US" sz="2000" u="sng"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Third</a:t>
            </a: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 thank you for dedicating to God the two most beautiful sons of three sons and three daughters: the firstborn and the second son.</a:t>
            </a:r>
            <a:endParaRPr lang="en-US" sz="2000" kern="100" spc="0" dirty="0">
              <a:solidFill>
                <a:srgbClr val="000000"/>
              </a:solidFill>
              <a:effectLst/>
              <a:latin typeface="Arial" panose="020B0604020202020204" pitchFamily="34" charset="0"/>
              <a:cs typeface="Arial" panose="020B0604020202020204" pitchFamily="34" charset="0"/>
            </a:endParaRPr>
          </a:p>
          <a:p>
            <a:pPr marL="0" indent="0" algn="just" latinLnBrk="1">
              <a:lnSpc>
                <a:spcPct val="107000"/>
              </a:lnSpc>
              <a:spcBef>
                <a:spcPts val="0"/>
              </a:spcBef>
              <a:spcAft>
                <a:spcPts val="800"/>
              </a:spcAft>
              <a:buNone/>
            </a:pPr>
            <a:r>
              <a:rPr lang="en-US" sz="2000" u="sng"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Fourth</a:t>
            </a: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 martyrdom of one son is also precious, and thank you for making these two sons martyred. </a:t>
            </a:r>
          </a:p>
          <a:p>
            <a:pPr marL="0" indent="0" algn="just" latinLnBrk="1">
              <a:lnSpc>
                <a:spcPct val="107000"/>
              </a:lnSpc>
              <a:spcBef>
                <a:spcPts val="0"/>
              </a:spcBef>
              <a:spcAft>
                <a:spcPts val="800"/>
              </a:spcAft>
              <a:buNone/>
            </a:pPr>
            <a:r>
              <a:rPr lang="en-US" sz="2000" u="sng"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Fifth</a:t>
            </a: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 it is a great blessing to die while believing in Jesus, but I am thankful for being martyred while evangelizing.</a:t>
            </a:r>
            <a:endParaRPr lang="en-US" sz="200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buNone/>
            </a:pPr>
            <a:endParaRPr lang="en-US" sz="1200" kern="100" spc="0" dirty="0">
              <a:solidFill>
                <a:srgbClr val="000000"/>
              </a:solidFill>
              <a:effectLst/>
              <a:latin typeface="맑은 고딕" panose="020B0503020000020004" pitchFamily="50" charset="-127"/>
            </a:endParaRPr>
          </a:p>
          <a:p>
            <a:pPr marL="0" marR="0" indent="0" algn="just" fontAlgn="base" latinLnBrk="1">
              <a:lnSpc>
                <a:spcPct val="107000"/>
              </a:lnSpc>
              <a:spcBef>
                <a:spcPts val="0"/>
              </a:spcBef>
              <a:spcAft>
                <a:spcPts val="800"/>
              </a:spcAft>
            </a:pPr>
            <a:r>
              <a:rPr lang="en-US" sz="1600" kern="100" spc="0" dirty="0">
                <a:solidFill>
                  <a:srgbClr val="000000"/>
                </a:solidFill>
                <a:effectLst/>
                <a:latin typeface="맑은 고딕" panose="020B0503020000020004" pitchFamily="50" charset="-127"/>
                <a:ea typeface="맑은 고딕" panose="020B0503020000020004" pitchFamily="50" charset="-127"/>
              </a:rPr>
              <a:t>. </a:t>
            </a:r>
            <a:endParaRPr lang="en-US" sz="1200" kern="100" spc="0" dirty="0">
              <a:solidFill>
                <a:srgbClr val="000000"/>
              </a:solidFill>
              <a:effectLst/>
              <a:latin typeface="맑은 고딕" panose="020B0503020000020004" pitchFamily="50" charset="-127"/>
            </a:endParaRPr>
          </a:p>
        </p:txBody>
      </p:sp>
      <p:sp>
        <p:nvSpPr>
          <p:cNvPr id="12" name="TextBox 11">
            <a:extLst>
              <a:ext uri="{FF2B5EF4-FFF2-40B4-BE49-F238E27FC236}">
                <a16:creationId xmlns:a16="http://schemas.microsoft.com/office/drawing/2014/main" id="{03EDD3A2-EDD7-4350-AA5F-E94736CA0B74}"/>
              </a:ext>
            </a:extLst>
          </p:cNvPr>
          <p:cNvSpPr txBox="1"/>
          <p:nvPr/>
        </p:nvSpPr>
        <p:spPr>
          <a:xfrm>
            <a:off x="5735960" y="1484784"/>
            <a:ext cx="6094562" cy="4630307"/>
          </a:xfrm>
          <a:prstGeom prst="rect">
            <a:avLst/>
          </a:prstGeom>
          <a:noFill/>
        </p:spPr>
        <p:txBody>
          <a:bodyPr wrap="square">
            <a:spAutoFit/>
          </a:bodyPr>
          <a:lstStyle/>
          <a:p>
            <a:pPr marL="0" marR="0" indent="0" algn="just" fontAlgn="base" latinLnBrk="1">
              <a:lnSpc>
                <a:spcPct val="107000"/>
              </a:lnSpc>
              <a:spcBef>
                <a:spcPts val="0"/>
              </a:spcBef>
              <a:spcAft>
                <a:spcPts val="800"/>
              </a:spcAft>
            </a:pPr>
            <a:r>
              <a:rPr lang="en-US" sz="1800" b="0" u="sng"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Sixth</a:t>
            </a:r>
            <a:r>
              <a:rPr lang="en-US" sz="1800" b="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 my son who was preparing to go to study in the US, thank you for letting him go to a better heaven than in the US.</a:t>
            </a:r>
            <a:endParaRPr lang="en-US" sz="1800" b="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pPr>
            <a:r>
              <a:rPr lang="en-US" sz="1800" b="0" u="sng"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Seventh</a:t>
            </a:r>
            <a:r>
              <a:rPr lang="en-US" sz="1800" b="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 the enemy who killed my two beloved sons Thank you for giving me a heart to love me.</a:t>
            </a:r>
            <a:endParaRPr lang="en-US" sz="1800" b="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pPr>
            <a:r>
              <a:rPr lang="en-US" sz="1800" b="0" u="sng"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Eighth</a:t>
            </a:r>
            <a:r>
              <a:rPr lang="en-US" sz="1800" b="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 I am thankful that there will be countless children in heaven through the martyrdom of my two sons.</a:t>
            </a:r>
            <a:endParaRPr lang="en-US" sz="1800" b="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pPr>
            <a:r>
              <a:rPr lang="en-US" sz="1800" b="0" u="sng"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Ninth</a:t>
            </a:r>
            <a:r>
              <a:rPr lang="en-US" sz="1800" b="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 thank you for giving me the words of truth and faith to rely on God’s love even in adversity. Thank you for blessing me, a sinner, so that I can glorify God.</a:t>
            </a:r>
            <a:endParaRPr lang="en-US" sz="1800" b="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pPr>
            <a:r>
              <a:rPr lang="en-US" sz="1800" b="0" u="sng"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Tenth</a:t>
            </a:r>
            <a:r>
              <a:rPr lang="en-US" sz="1800" b="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 thank you for blessing me, a sinner, so that I can glorify God. Thank you for answering the prayer I prayed with tears and for the fruit that my beloved leper brothers and sisters have prayed for me and my family for 23 years.</a:t>
            </a:r>
            <a:endParaRPr lang="en-US" sz="1800" b="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506994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956E2BAB-74FE-406B-8C78-288A96892D07}"/>
              </a:ext>
            </a:extLst>
          </p:cNvPr>
          <p:cNvSpPr>
            <a:spLocks noGrp="1"/>
          </p:cNvSpPr>
          <p:nvPr>
            <p:ph type="title"/>
          </p:nvPr>
        </p:nvSpPr>
        <p:spPr>
          <a:xfrm>
            <a:off x="609600" y="275167"/>
            <a:ext cx="3254152" cy="1143000"/>
          </a:xfrm>
        </p:spPr>
        <p:txBody>
          <a:bodyPr/>
          <a:lstStyle/>
          <a:p>
            <a:r>
              <a:rPr lang="en-US" sz="4000" b="1" u="sng" dirty="0">
                <a:latin typeface="Arial" panose="020B0604020202020204" pitchFamily="34" charset="0"/>
                <a:cs typeface="Arial" panose="020B0604020202020204" pitchFamily="34" charset="0"/>
              </a:rPr>
              <a:t>3) Follow Me </a:t>
            </a:r>
          </a:p>
        </p:txBody>
      </p:sp>
      <p:sp>
        <p:nvSpPr>
          <p:cNvPr id="4" name="내용 개체 틀 3">
            <a:extLst>
              <a:ext uri="{FF2B5EF4-FFF2-40B4-BE49-F238E27FC236}">
                <a16:creationId xmlns:a16="http://schemas.microsoft.com/office/drawing/2014/main" id="{A879824A-0F6C-4DD9-8251-89B3ADB0F5BF}"/>
              </a:ext>
            </a:extLst>
          </p:cNvPr>
          <p:cNvSpPr>
            <a:spLocks noGrp="1"/>
          </p:cNvSpPr>
          <p:nvPr>
            <p:ph sz="half" idx="2"/>
          </p:nvPr>
        </p:nvSpPr>
        <p:spPr>
          <a:xfrm>
            <a:off x="609600" y="1340768"/>
            <a:ext cx="5386917" cy="4785395"/>
          </a:xfrm>
        </p:spPr>
        <p:txBody>
          <a:bodyPr/>
          <a:lstStyle/>
          <a:p>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John 21:18-19, “Truly, truly, I say to you, when you were young, you girded yourself and walked where you wished; but when you are old, you will stretch out your arms, and another will gird you and take you where you do not want to go... ‘Follow me.”</a:t>
            </a:r>
            <a:endParaRPr lang="en-US" sz="2000" kern="100" spc="0" dirty="0">
              <a:solidFill>
                <a:srgbClr val="000000"/>
              </a:solidFill>
              <a:effectLst/>
              <a:latin typeface="Arial" panose="020B0604020202020204" pitchFamily="34" charset="0"/>
              <a:cs typeface="Arial" panose="020B0604020202020204" pitchFamily="34" charset="0"/>
            </a:endParaRPr>
          </a:p>
          <a:p>
            <a:endParaRPr lang="en-US" dirty="0"/>
          </a:p>
        </p:txBody>
      </p:sp>
      <p:graphicFrame>
        <p:nvGraphicFramePr>
          <p:cNvPr id="7" name="내용 개체 틀 6">
            <a:extLst>
              <a:ext uri="{FF2B5EF4-FFF2-40B4-BE49-F238E27FC236}">
                <a16:creationId xmlns:a16="http://schemas.microsoft.com/office/drawing/2014/main" id="{C430A27A-4710-421A-9A0C-88DE079E069C}"/>
              </a:ext>
            </a:extLst>
          </p:cNvPr>
          <p:cNvGraphicFramePr>
            <a:graphicFrameLocks noGrp="1"/>
          </p:cNvGraphicFramePr>
          <p:nvPr>
            <p:ph sz="quarter" idx="4"/>
            <p:extLst>
              <p:ext uri="{D42A27DB-BD31-4B8C-83A1-F6EECF244321}">
                <p14:modId xmlns:p14="http://schemas.microsoft.com/office/powerpoint/2010/main" val="3777608183"/>
              </p:ext>
            </p:extLst>
          </p:nvPr>
        </p:nvGraphicFramePr>
        <p:xfrm>
          <a:off x="6528048" y="1752960"/>
          <a:ext cx="5181094" cy="1430610"/>
        </p:xfrm>
        <a:graphic>
          <a:graphicData uri="http://schemas.openxmlformats.org/drawingml/2006/table">
            <a:tbl>
              <a:tblPr/>
              <a:tblGrid>
                <a:gridCol w="1630809">
                  <a:extLst>
                    <a:ext uri="{9D8B030D-6E8A-4147-A177-3AD203B41FA5}">
                      <a16:colId xmlns:a16="http://schemas.microsoft.com/office/drawing/2014/main" val="1786026150"/>
                    </a:ext>
                  </a:extLst>
                </a:gridCol>
                <a:gridCol w="1774825">
                  <a:extLst>
                    <a:ext uri="{9D8B030D-6E8A-4147-A177-3AD203B41FA5}">
                      <a16:colId xmlns:a16="http://schemas.microsoft.com/office/drawing/2014/main" val="3208895189"/>
                    </a:ext>
                  </a:extLst>
                </a:gridCol>
                <a:gridCol w="1775460">
                  <a:extLst>
                    <a:ext uri="{9D8B030D-6E8A-4147-A177-3AD203B41FA5}">
                      <a16:colId xmlns:a16="http://schemas.microsoft.com/office/drawing/2014/main" val="3689024945"/>
                    </a:ext>
                  </a:extLst>
                </a:gridCol>
              </a:tblGrid>
              <a:tr h="414664">
                <a:tc gridSpan="3">
                  <a:txBody>
                    <a:bodyPr/>
                    <a:lstStyle/>
                    <a:p>
                      <a:pPr marL="0" marR="0" indent="0" algn="just" fontAlgn="base" latinLnBrk="1">
                        <a:lnSpc>
                          <a:spcPct val="107000"/>
                        </a:lnSpc>
                        <a:spcBef>
                          <a:spcPts val="0"/>
                        </a:spcBef>
                        <a:spcAft>
                          <a:spcPts val="800"/>
                        </a:spcAft>
                      </a:pPr>
                      <a:r>
                        <a:rPr lang="en-US" sz="18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Three Follow Me in N.T</a:t>
                      </a:r>
                      <a:endParaRPr lang="en-US" sz="1800" kern="100" spc="0">
                        <a:solidFill>
                          <a:srgbClr val="000000"/>
                        </a:solidFill>
                        <a:effectLst/>
                        <a:latin typeface="Arial" panose="020B0604020202020204" pitchFamily="34" charset="0"/>
                        <a:cs typeface="Arial" panose="020B0604020202020204" pitchFamily="34" charset="0"/>
                      </a:endParaRPr>
                    </a:p>
                  </a:txBody>
                  <a:tcPr marL="64770" marR="64770" marT="17780" marB="17780"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430686770"/>
                  </a:ext>
                </a:extLst>
              </a:tr>
              <a:tr h="414664">
                <a:tc>
                  <a:txBody>
                    <a:bodyPr/>
                    <a:lstStyle/>
                    <a:p>
                      <a:pPr marL="0" marR="0" indent="0" algn="just" fontAlgn="base" latinLnBrk="1">
                        <a:lnSpc>
                          <a:spcPct val="107000"/>
                        </a:lnSpc>
                        <a:spcBef>
                          <a:spcPts val="0"/>
                        </a:spcBef>
                        <a:spcAft>
                          <a:spcPts val="800"/>
                        </a:spcAft>
                      </a:pPr>
                      <a:r>
                        <a:rPr lang="en-US" sz="18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Matthew 4:19</a:t>
                      </a:r>
                      <a:endParaRPr lang="en-US" sz="1800" kern="100" spc="0" dirty="0">
                        <a:solidFill>
                          <a:srgbClr val="000000"/>
                        </a:solidFill>
                        <a:effectLst/>
                        <a:latin typeface="Arial" panose="020B0604020202020204" pitchFamily="34" charset="0"/>
                        <a:cs typeface="Arial" panose="020B0604020202020204" pitchFamily="34" charset="0"/>
                      </a:endParaRPr>
                    </a:p>
                  </a:txBody>
                  <a:tcPr marL="64770" marR="64770" marT="17780" marB="17780"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8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Matthew 19:21</a:t>
                      </a:r>
                      <a:endParaRPr lang="en-US" sz="1800" kern="100" spc="0">
                        <a:solidFill>
                          <a:srgbClr val="000000"/>
                        </a:solidFill>
                        <a:effectLst/>
                        <a:latin typeface="Arial" panose="020B0604020202020204" pitchFamily="34" charset="0"/>
                        <a:cs typeface="Arial" panose="020B0604020202020204" pitchFamily="34" charset="0"/>
                      </a:endParaRPr>
                    </a:p>
                  </a:txBody>
                  <a:tcPr marL="64770" marR="64770" marT="17780" marB="17780"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8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John 21:19</a:t>
                      </a:r>
                      <a:endParaRPr lang="en-US" sz="1800" kern="100" spc="0">
                        <a:solidFill>
                          <a:srgbClr val="000000"/>
                        </a:solidFill>
                        <a:effectLst/>
                        <a:latin typeface="Arial" panose="020B0604020202020204" pitchFamily="34" charset="0"/>
                        <a:cs typeface="Arial" panose="020B0604020202020204" pitchFamily="34" charset="0"/>
                      </a:endParaRPr>
                    </a:p>
                  </a:txBody>
                  <a:tcPr marL="64770" marR="64770" marT="17780" marB="17780"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84865262"/>
                  </a:ext>
                </a:extLst>
              </a:tr>
              <a:tr h="414664">
                <a:tc>
                  <a:txBody>
                    <a:bodyPr/>
                    <a:lstStyle/>
                    <a:p>
                      <a:pPr marL="0" marR="0" indent="0" algn="just" fontAlgn="base" latinLnBrk="1">
                        <a:lnSpc>
                          <a:spcPct val="107000"/>
                        </a:lnSpc>
                        <a:spcBef>
                          <a:spcPts val="0"/>
                        </a:spcBef>
                        <a:spcAft>
                          <a:spcPts val="800"/>
                        </a:spcAft>
                      </a:pPr>
                      <a:r>
                        <a:rPr lang="en-US" sz="18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Come to be disciple</a:t>
                      </a:r>
                      <a:endParaRPr lang="en-US" sz="1800" kern="100" spc="0" dirty="0">
                        <a:solidFill>
                          <a:srgbClr val="000000"/>
                        </a:solidFill>
                        <a:effectLst/>
                        <a:latin typeface="Arial" panose="020B0604020202020204" pitchFamily="34" charset="0"/>
                        <a:cs typeface="Arial" panose="020B0604020202020204" pitchFamily="34" charset="0"/>
                      </a:endParaRPr>
                    </a:p>
                  </a:txBody>
                  <a:tcPr marL="64770" marR="64770" marT="17780" marB="17780"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8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Learn for being disciple</a:t>
                      </a:r>
                      <a:endParaRPr lang="en-US" sz="1800" kern="100" spc="0">
                        <a:solidFill>
                          <a:srgbClr val="000000"/>
                        </a:solidFill>
                        <a:effectLst/>
                        <a:latin typeface="Arial" panose="020B0604020202020204" pitchFamily="34" charset="0"/>
                        <a:cs typeface="Arial" panose="020B0604020202020204" pitchFamily="34" charset="0"/>
                      </a:endParaRPr>
                    </a:p>
                  </a:txBody>
                  <a:tcPr marL="64770" marR="64770" marT="17780" marB="17780"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8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Send to make disciples</a:t>
                      </a:r>
                      <a:endParaRPr lang="en-US" sz="1800" kern="100" spc="0" dirty="0">
                        <a:solidFill>
                          <a:srgbClr val="000000"/>
                        </a:solidFill>
                        <a:effectLst/>
                        <a:latin typeface="Arial" panose="020B0604020202020204" pitchFamily="34" charset="0"/>
                        <a:cs typeface="Arial" panose="020B0604020202020204" pitchFamily="34" charset="0"/>
                      </a:endParaRPr>
                    </a:p>
                  </a:txBody>
                  <a:tcPr marL="64770" marR="64770" marT="17780" marB="17780"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20632229"/>
                  </a:ext>
                </a:extLst>
              </a:tr>
            </a:tbl>
          </a:graphicData>
        </a:graphic>
      </p:graphicFrame>
      <p:sp>
        <p:nvSpPr>
          <p:cNvPr id="8" name="Rectangle 1">
            <a:extLst>
              <a:ext uri="{FF2B5EF4-FFF2-40B4-BE49-F238E27FC236}">
                <a16:creationId xmlns:a16="http://schemas.microsoft.com/office/drawing/2014/main" id="{DE1D9B60-22B5-40C0-A85C-7E9A365F18B5}"/>
              </a:ext>
            </a:extLst>
          </p:cNvPr>
          <p:cNvSpPr>
            <a:spLocks noChangeArrowheads="1"/>
          </p:cNvSpPr>
          <p:nvPr/>
        </p:nvSpPr>
        <p:spPr bwMode="auto">
          <a:xfrm>
            <a:off x="158968" y="-2076807"/>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0" name="TextBox 9">
            <a:extLst>
              <a:ext uri="{FF2B5EF4-FFF2-40B4-BE49-F238E27FC236}">
                <a16:creationId xmlns:a16="http://schemas.microsoft.com/office/drawing/2014/main" id="{2585D8D3-8ED0-46A1-8A95-330B499503D0}"/>
              </a:ext>
            </a:extLst>
          </p:cNvPr>
          <p:cNvSpPr txBox="1"/>
          <p:nvPr/>
        </p:nvSpPr>
        <p:spPr>
          <a:xfrm>
            <a:off x="6456041" y="3291337"/>
            <a:ext cx="5253102" cy="2578847"/>
          </a:xfrm>
          <a:prstGeom prst="rect">
            <a:avLst/>
          </a:prstGeom>
          <a:noFill/>
        </p:spPr>
        <p:txBody>
          <a:bodyPr wrap="square">
            <a:spAutoFit/>
          </a:bodyPr>
          <a:lstStyle/>
          <a:p>
            <a:pPr marL="0" marR="0" indent="0" algn="just" fontAlgn="base" latinLnBrk="1">
              <a:lnSpc>
                <a:spcPct val="107000"/>
              </a:lnSpc>
              <a:spcBef>
                <a:spcPts val="0"/>
              </a:spcBef>
              <a:spcAft>
                <a:spcPts val="800"/>
              </a:spcAft>
            </a:pPr>
            <a:r>
              <a:rPr lang="en-US" sz="2000" b="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Jean Vanier, ‘The Church exists for the people inside, and exists with the people outside’.</a:t>
            </a:r>
            <a:endParaRPr lang="en-US" sz="2000" b="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pPr>
            <a:r>
              <a:rPr lang="en-US" sz="2000" b="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Grace Aylward, ‘A flying eagle in the heaven does not worry about crossing a river in the earth’.</a:t>
            </a:r>
            <a:endParaRPr lang="en-US" sz="2000" b="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pPr>
            <a:r>
              <a:rPr lang="en-US" sz="2000" b="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John Wesley, “The best thing is that God is with us”. </a:t>
            </a:r>
            <a:endParaRPr lang="en-US" sz="2000" b="0" kern="100" spc="0" dirty="0">
              <a:solidFill>
                <a:srgbClr val="000000"/>
              </a:solidFill>
              <a:effectLst/>
              <a:latin typeface="Arial" panose="020B0604020202020204" pitchFamily="34" charset="0"/>
              <a:cs typeface="Arial" panose="020B0604020202020204" pitchFamily="34" charset="0"/>
            </a:endParaRPr>
          </a:p>
        </p:txBody>
      </p:sp>
      <p:pic>
        <p:nvPicPr>
          <p:cNvPr id="12" name="그림 11">
            <a:extLst>
              <a:ext uri="{FF2B5EF4-FFF2-40B4-BE49-F238E27FC236}">
                <a16:creationId xmlns:a16="http://schemas.microsoft.com/office/drawing/2014/main" id="{32B9C60C-4254-4C8A-8FAB-27F30B866FC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78822" y="3500640"/>
            <a:ext cx="4248472" cy="2160240"/>
          </a:xfrm>
          <a:prstGeom prst="rect">
            <a:avLst/>
          </a:prstGeom>
        </p:spPr>
      </p:pic>
    </p:spTree>
    <p:extLst>
      <p:ext uri="{BB962C8B-B14F-4D97-AF65-F5344CB8AC3E}">
        <p14:creationId xmlns:p14="http://schemas.microsoft.com/office/powerpoint/2010/main" val="36730752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F9B4385F-DD80-442D-8E52-4F621B85F6B8}"/>
              </a:ext>
            </a:extLst>
          </p:cNvPr>
          <p:cNvSpPr>
            <a:spLocks noGrp="1"/>
          </p:cNvSpPr>
          <p:nvPr>
            <p:ph type="title"/>
          </p:nvPr>
        </p:nvSpPr>
        <p:spPr>
          <a:xfrm>
            <a:off x="-2256928" y="260648"/>
            <a:ext cx="13839328" cy="1143000"/>
          </a:xfrm>
        </p:spPr>
        <p:txBody>
          <a:bodyPr/>
          <a:lstStyle/>
          <a:p>
            <a:r>
              <a:rPr lang="en-US" sz="3600" b="1" u="sng" dirty="0">
                <a:highlight>
                  <a:srgbClr val="00FF00"/>
                </a:highlight>
                <a:latin typeface="Arial" panose="020B0604020202020204" pitchFamily="34" charset="0"/>
                <a:cs typeface="Arial" panose="020B0604020202020204" pitchFamily="34" charset="0"/>
              </a:rPr>
              <a:t>After finishing the first semester</a:t>
            </a:r>
          </a:p>
        </p:txBody>
      </p:sp>
      <p:sp>
        <p:nvSpPr>
          <p:cNvPr id="4" name="내용 개체 틀 3">
            <a:extLst>
              <a:ext uri="{FF2B5EF4-FFF2-40B4-BE49-F238E27FC236}">
                <a16:creationId xmlns:a16="http://schemas.microsoft.com/office/drawing/2014/main" id="{18C07E0C-C55C-4B2B-A185-AC03207E927F}"/>
              </a:ext>
            </a:extLst>
          </p:cNvPr>
          <p:cNvSpPr>
            <a:spLocks noGrp="1"/>
          </p:cNvSpPr>
          <p:nvPr>
            <p:ph sz="half" idx="2"/>
          </p:nvPr>
        </p:nvSpPr>
        <p:spPr>
          <a:xfrm>
            <a:off x="911424" y="1628800"/>
            <a:ext cx="5184576" cy="3951288"/>
          </a:xfrm>
        </p:spPr>
        <p:txBody>
          <a:bodyPr/>
          <a:lstStyle/>
          <a:p>
            <a:r>
              <a:rPr lang="en-US" sz="3200" b="1" i="1" dirty="0">
                <a:solidFill>
                  <a:srgbClr val="FF0000"/>
                </a:solidFill>
                <a:latin typeface="Arial" panose="020B0604020202020204" pitchFamily="34" charset="0"/>
                <a:cs typeface="Arial" panose="020B0604020202020204" pitchFamily="34" charset="0"/>
              </a:rPr>
              <a:t>Do You Love Me?</a:t>
            </a:r>
          </a:p>
          <a:p>
            <a:endParaRPr lang="en-US" sz="3200" i="1" dirty="0">
              <a:solidFill>
                <a:srgbClr val="FF0000"/>
              </a:solidFill>
              <a:latin typeface="Arial" panose="020B0604020202020204" pitchFamily="34" charset="0"/>
              <a:cs typeface="Arial" panose="020B0604020202020204" pitchFamily="34" charset="0"/>
            </a:endParaRPr>
          </a:p>
          <a:p>
            <a:endParaRPr lang="en-US" sz="3200" b="1" i="1" dirty="0">
              <a:solidFill>
                <a:srgbClr val="FF0000"/>
              </a:solidFill>
              <a:latin typeface="Arial" panose="020B0604020202020204" pitchFamily="34" charset="0"/>
              <a:cs typeface="Arial" panose="020B0604020202020204" pitchFamily="34" charset="0"/>
            </a:endParaRPr>
          </a:p>
          <a:p>
            <a:r>
              <a:rPr lang="en-US" sz="3200" b="1" i="1" dirty="0">
                <a:solidFill>
                  <a:srgbClr val="FF0000"/>
                </a:solidFill>
                <a:latin typeface="Arial" panose="020B0604020202020204" pitchFamily="34" charset="0"/>
                <a:cs typeface="Arial" panose="020B0604020202020204" pitchFamily="34" charset="0"/>
              </a:rPr>
              <a:t>Do you feed my Lamb?</a:t>
            </a:r>
          </a:p>
          <a:p>
            <a:endParaRPr lang="en-US" sz="3200" i="1" dirty="0">
              <a:solidFill>
                <a:srgbClr val="FF0000"/>
              </a:solidFill>
              <a:latin typeface="Arial" panose="020B0604020202020204" pitchFamily="34" charset="0"/>
              <a:cs typeface="Arial" panose="020B0604020202020204" pitchFamily="34" charset="0"/>
            </a:endParaRPr>
          </a:p>
          <a:p>
            <a:endParaRPr lang="en-US" sz="3200" i="1" dirty="0">
              <a:solidFill>
                <a:srgbClr val="FF0000"/>
              </a:solidFill>
              <a:latin typeface="Arial" panose="020B0604020202020204" pitchFamily="34" charset="0"/>
              <a:cs typeface="Arial" panose="020B0604020202020204" pitchFamily="34" charset="0"/>
            </a:endParaRPr>
          </a:p>
          <a:p>
            <a:r>
              <a:rPr lang="en-US" sz="3200" b="1" i="1" dirty="0">
                <a:solidFill>
                  <a:srgbClr val="FF0000"/>
                </a:solidFill>
                <a:latin typeface="Arial" panose="020B0604020202020204" pitchFamily="34" charset="0"/>
                <a:cs typeface="Arial" panose="020B0604020202020204" pitchFamily="34" charset="0"/>
              </a:rPr>
              <a:t> Do you follow me?</a:t>
            </a:r>
          </a:p>
        </p:txBody>
      </p:sp>
    </p:spTree>
    <p:extLst>
      <p:ext uri="{BB962C8B-B14F-4D97-AF65-F5344CB8AC3E}">
        <p14:creationId xmlns:p14="http://schemas.microsoft.com/office/powerpoint/2010/main" val="22391315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39C59180-23A5-4250-B964-CF08731600CC}"/>
              </a:ext>
            </a:extLst>
          </p:cNvPr>
          <p:cNvSpPr>
            <a:spLocks noGrp="1"/>
          </p:cNvSpPr>
          <p:nvPr>
            <p:ph type="title"/>
          </p:nvPr>
        </p:nvSpPr>
        <p:spPr/>
        <p:txBody>
          <a:bodyPr/>
          <a:lstStyle/>
          <a:p>
            <a:r>
              <a:rPr lang="en-US" sz="4000" b="1" u="sng" dirty="0">
                <a:latin typeface="Arial" panose="020B0604020202020204" pitchFamily="34" charset="0"/>
                <a:cs typeface="Arial" panose="020B0604020202020204" pitchFamily="34" charset="0"/>
              </a:rPr>
              <a:t>Sea of Galilee</a:t>
            </a:r>
          </a:p>
        </p:txBody>
      </p:sp>
      <p:pic>
        <p:nvPicPr>
          <p:cNvPr id="5" name="내용 개체 틀 4">
            <a:extLst>
              <a:ext uri="{FF2B5EF4-FFF2-40B4-BE49-F238E27FC236}">
                <a16:creationId xmlns:a16="http://schemas.microsoft.com/office/drawing/2014/main" id="{41899CF9-C0F7-4EB7-8744-E9156716394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09600" y="1389153"/>
            <a:ext cx="3591807" cy="1938825"/>
          </a:xfrm>
        </p:spPr>
      </p:pic>
      <p:pic>
        <p:nvPicPr>
          <p:cNvPr id="7" name="그림 6">
            <a:extLst>
              <a:ext uri="{FF2B5EF4-FFF2-40B4-BE49-F238E27FC236}">
                <a16:creationId xmlns:a16="http://schemas.microsoft.com/office/drawing/2014/main" id="{F92CD3CD-0EBC-4C59-ABD0-9CD2F406111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599" y="3892331"/>
            <a:ext cx="3591807" cy="2128957"/>
          </a:xfrm>
          <a:prstGeom prst="rect">
            <a:avLst/>
          </a:prstGeom>
        </p:spPr>
      </p:pic>
      <p:pic>
        <p:nvPicPr>
          <p:cNvPr id="9" name="그림 8">
            <a:extLst>
              <a:ext uri="{FF2B5EF4-FFF2-40B4-BE49-F238E27FC236}">
                <a16:creationId xmlns:a16="http://schemas.microsoft.com/office/drawing/2014/main" id="{35FA58E1-76B4-4C3E-933B-E7853DC9399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22641" y="1389153"/>
            <a:ext cx="3168352" cy="1938825"/>
          </a:xfrm>
          <a:prstGeom prst="rect">
            <a:avLst/>
          </a:prstGeom>
        </p:spPr>
      </p:pic>
      <p:pic>
        <p:nvPicPr>
          <p:cNvPr id="11" name="그림 10">
            <a:extLst>
              <a:ext uri="{FF2B5EF4-FFF2-40B4-BE49-F238E27FC236}">
                <a16:creationId xmlns:a16="http://schemas.microsoft.com/office/drawing/2014/main" id="{FFA98A0B-B2DB-42B2-8CAD-45FB757210B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727848" y="2323038"/>
            <a:ext cx="3168352" cy="2618130"/>
          </a:xfrm>
          <a:prstGeom prst="rect">
            <a:avLst/>
          </a:prstGeom>
        </p:spPr>
      </p:pic>
      <p:pic>
        <p:nvPicPr>
          <p:cNvPr id="13" name="그림 12">
            <a:extLst>
              <a:ext uri="{FF2B5EF4-FFF2-40B4-BE49-F238E27FC236}">
                <a16:creationId xmlns:a16="http://schemas.microsoft.com/office/drawing/2014/main" id="{BD2EDAB1-B30B-4A29-B40B-7CBA9BA492E8}"/>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468264" y="4011346"/>
            <a:ext cx="3146648" cy="2016224"/>
          </a:xfrm>
          <a:prstGeom prst="rect">
            <a:avLst/>
          </a:prstGeom>
        </p:spPr>
      </p:pic>
    </p:spTree>
    <p:extLst>
      <p:ext uri="{BB962C8B-B14F-4D97-AF65-F5344CB8AC3E}">
        <p14:creationId xmlns:p14="http://schemas.microsoft.com/office/powerpoint/2010/main" val="31576766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내용 개체 틀 4">
            <a:extLst>
              <a:ext uri="{FF2B5EF4-FFF2-40B4-BE49-F238E27FC236}">
                <a16:creationId xmlns:a16="http://schemas.microsoft.com/office/drawing/2014/main" id="{4309F0C9-16D9-45A8-8C18-AF6974A138A1}"/>
              </a:ext>
            </a:extLst>
          </p:cNvPr>
          <p:cNvSpPr>
            <a:spLocks noGrp="1"/>
          </p:cNvSpPr>
          <p:nvPr>
            <p:ph idx="1"/>
          </p:nvPr>
        </p:nvSpPr>
        <p:spPr>
          <a:xfrm>
            <a:off x="551384" y="908720"/>
            <a:ext cx="6840760" cy="4525433"/>
          </a:xfrm>
        </p:spPr>
        <p:txBody>
          <a:bodyPr/>
          <a:lstStyle/>
          <a:p>
            <a:pPr marL="0" indent="0" algn="l">
              <a:buNone/>
            </a:pPr>
            <a:endParaRPr lang="en-US" sz="2000" b="1" dirty="0">
              <a:solidFill>
                <a:srgbClr val="000000"/>
              </a:solidFill>
              <a:latin typeface="Arial" panose="020B0604020202020204" pitchFamily="34" charset="0"/>
              <a:cs typeface="Arial" panose="020B0604020202020204" pitchFamily="34" charset="0"/>
            </a:endParaRPr>
          </a:p>
          <a:p>
            <a:pPr marL="0" indent="0" algn="l">
              <a:buNone/>
            </a:pPr>
            <a:r>
              <a:rPr lang="en-US" sz="2400" b="0" i="0" dirty="0">
                <a:solidFill>
                  <a:srgbClr val="000000"/>
                </a:solidFill>
                <a:effectLst/>
                <a:latin typeface="Arial" panose="020B0604020202020204" pitchFamily="34" charset="0"/>
                <a:cs typeface="Arial" panose="020B0604020202020204" pitchFamily="34" charset="0"/>
              </a:rPr>
              <a:t>John 21:15-17, ‘When they had finished eating, Jesus said to Simon Peter, “Simon son of John, do you love me more than these?” “Yes, Lord,” he said, “you know that I love you.” Jesus said, “Feed my lambs.” Again Jesus said, “Simon son of John, do you love me?” He answered, “Yes, Lord, you know that I love you. Jesus said, “Take care of my sheep.” The third time he said to him, “Simon son of John, do you love me?’.  Peter was hurt because Jesus asked him the third time, “Do you love me?” He said, “Lord, you know all things; you know that I love you.” Jesus said, “Feed my sheep.</a:t>
            </a:r>
          </a:p>
          <a:p>
            <a:endParaRPr lang="en-US" dirty="0"/>
          </a:p>
        </p:txBody>
      </p:sp>
      <p:pic>
        <p:nvPicPr>
          <p:cNvPr id="7" name="그림 6">
            <a:extLst>
              <a:ext uri="{FF2B5EF4-FFF2-40B4-BE49-F238E27FC236}">
                <a16:creationId xmlns:a16="http://schemas.microsoft.com/office/drawing/2014/main" id="{87B689C4-BCD1-454D-B755-8C16F58494E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08168" y="1844824"/>
            <a:ext cx="4022677" cy="3240360"/>
          </a:xfrm>
          <a:prstGeom prst="rect">
            <a:avLst/>
          </a:prstGeom>
        </p:spPr>
      </p:pic>
    </p:spTree>
    <p:extLst>
      <p:ext uri="{BB962C8B-B14F-4D97-AF65-F5344CB8AC3E}">
        <p14:creationId xmlns:p14="http://schemas.microsoft.com/office/powerpoint/2010/main" val="40619375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CA46F84C-C47B-42FB-B686-157D8804B039}"/>
              </a:ext>
            </a:extLst>
          </p:cNvPr>
          <p:cNvSpPr>
            <a:spLocks noGrp="1"/>
          </p:cNvSpPr>
          <p:nvPr>
            <p:ph type="title"/>
          </p:nvPr>
        </p:nvSpPr>
        <p:spPr>
          <a:xfrm>
            <a:off x="609600" y="275167"/>
            <a:ext cx="4982344" cy="1143000"/>
          </a:xfrm>
        </p:spPr>
        <p:txBody>
          <a:bodyPr/>
          <a:lstStyle/>
          <a:p>
            <a:r>
              <a:rPr lang="en-US" sz="4000" b="1" u="sng" dirty="0">
                <a:latin typeface="Arial" panose="020B0604020202020204" pitchFamily="34" charset="0"/>
                <a:cs typeface="Arial" panose="020B0604020202020204" pitchFamily="34" charset="0"/>
              </a:rPr>
              <a:t>1) Do you love me?</a:t>
            </a:r>
          </a:p>
        </p:txBody>
      </p:sp>
      <p:sp>
        <p:nvSpPr>
          <p:cNvPr id="3" name="내용 개체 틀 2">
            <a:extLst>
              <a:ext uri="{FF2B5EF4-FFF2-40B4-BE49-F238E27FC236}">
                <a16:creationId xmlns:a16="http://schemas.microsoft.com/office/drawing/2014/main" id="{8076D6EB-A9E6-4C4D-A52C-99A197976027}"/>
              </a:ext>
            </a:extLst>
          </p:cNvPr>
          <p:cNvSpPr>
            <a:spLocks noGrp="1"/>
          </p:cNvSpPr>
          <p:nvPr>
            <p:ph idx="1"/>
          </p:nvPr>
        </p:nvSpPr>
        <p:spPr>
          <a:xfrm>
            <a:off x="486392" y="908721"/>
            <a:ext cx="7553824" cy="4782996"/>
          </a:xfrm>
        </p:spPr>
        <p:txBody>
          <a:bodyPr/>
          <a:lstStyle/>
          <a:p>
            <a:pPr marL="0" marR="0" indent="0" algn="just" fontAlgn="base" latinLnBrk="1">
              <a:lnSpc>
                <a:spcPct val="107000"/>
              </a:lnSpc>
              <a:spcBef>
                <a:spcPts val="0"/>
              </a:spcBef>
              <a:spcAft>
                <a:spcPts val="800"/>
              </a:spcAft>
              <a:buNone/>
            </a:pPr>
            <a:endParaRPr lang="en-US" sz="2000" kern="100" spc="0" dirty="0">
              <a:solidFill>
                <a:srgbClr val="000000"/>
              </a:solidFill>
              <a:effectLst/>
              <a:latin typeface="Arial" panose="020B0604020202020204" pitchFamily="34" charset="0"/>
              <a:cs typeface="Arial" panose="020B0604020202020204" pitchFamily="34" charset="0"/>
            </a:endParaRPr>
          </a:p>
          <a:p>
            <a:pPr marR="0" algn="just" fontAlgn="base" latinLnBrk="1">
              <a:lnSpc>
                <a:spcPct val="107000"/>
              </a:lnSpc>
              <a:spcBef>
                <a:spcPts val="0"/>
              </a:spcBef>
              <a:spcAft>
                <a:spcPts val="800"/>
              </a:spcAft>
            </a:pP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Grammatical Forms</a:t>
            </a:r>
          </a:p>
          <a:p>
            <a:pPr marL="457200" marR="0" indent="-457200" algn="just" fontAlgn="base" latinLnBrk="1">
              <a:lnSpc>
                <a:spcPct val="107000"/>
              </a:lnSpc>
              <a:spcBef>
                <a:spcPts val="0"/>
              </a:spcBef>
              <a:spcAft>
                <a:spcPts val="800"/>
              </a:spcAft>
              <a:buAutoNum type="arabicParenBoth"/>
            </a:pPr>
            <a:r>
              <a:rPr lang="en-US" sz="2000" kern="100" dirty="0">
                <a:solidFill>
                  <a:srgbClr val="000000"/>
                </a:solidFill>
                <a:latin typeface="Arial" panose="020B0604020202020204" pitchFamily="34" charset="0"/>
                <a:ea typeface="맑은 고딕" panose="020B0503020000020004" pitchFamily="50" charset="-127"/>
                <a:cs typeface="Arial" panose="020B0604020202020204" pitchFamily="34" charset="0"/>
              </a:rPr>
              <a:t>Questions</a:t>
            </a:r>
          </a:p>
          <a:p>
            <a:pPr marL="457200" marR="0" indent="-457200" algn="just" fontAlgn="base" latinLnBrk="1">
              <a:lnSpc>
                <a:spcPct val="107000"/>
              </a:lnSpc>
              <a:spcBef>
                <a:spcPts val="0"/>
              </a:spcBef>
              <a:spcAft>
                <a:spcPts val="800"/>
              </a:spcAft>
              <a:buAutoNum type="arabicParenBoth"/>
            </a:pPr>
            <a:r>
              <a:rPr lang="en-US" sz="2000" kern="100" dirty="0">
                <a:solidFill>
                  <a:srgbClr val="000000"/>
                </a:solidFill>
                <a:latin typeface="Arial" panose="020B0604020202020204" pitchFamily="34" charset="0"/>
                <a:ea typeface="맑은 고딕" panose="020B0503020000020004" pitchFamily="50" charset="-127"/>
                <a:cs typeface="Arial" panose="020B0604020202020204" pitchFamily="34" charset="0"/>
              </a:rPr>
              <a:t>In the Present</a:t>
            </a:r>
          </a:p>
          <a:p>
            <a:pPr marL="457200" marR="0" indent="-457200" algn="just" fontAlgn="base" latinLnBrk="1">
              <a:lnSpc>
                <a:spcPct val="107000"/>
              </a:lnSpc>
              <a:spcBef>
                <a:spcPts val="0"/>
              </a:spcBef>
              <a:spcAft>
                <a:spcPts val="800"/>
              </a:spcAft>
              <a:buAutoNum type="arabicParenBoth"/>
            </a:pPr>
            <a:r>
              <a:rPr lang="en-US" sz="2000" kern="100" dirty="0">
                <a:solidFill>
                  <a:srgbClr val="000000"/>
                </a:solidFill>
                <a:latin typeface="Arial" panose="020B0604020202020204" pitchFamily="34" charset="0"/>
                <a:ea typeface="맑은 고딕" panose="020B0503020000020004" pitchFamily="50" charset="-127"/>
                <a:cs typeface="Arial" panose="020B0604020202020204" pitchFamily="34" charset="0"/>
              </a:rPr>
              <a:t>Love  more than others</a:t>
            </a:r>
          </a:p>
          <a:p>
            <a:pPr marL="457200" marR="0" indent="-457200" algn="just" fontAlgn="base" latinLnBrk="1">
              <a:lnSpc>
                <a:spcPct val="107000"/>
              </a:lnSpc>
              <a:spcBef>
                <a:spcPts val="0"/>
              </a:spcBef>
              <a:spcAft>
                <a:spcPts val="800"/>
              </a:spcAft>
              <a:buAutoNum type="arabicParenBoth"/>
            </a:pPr>
            <a:r>
              <a:rPr lang="en-US" sz="2000" kern="100" dirty="0">
                <a:solidFill>
                  <a:srgbClr val="000000"/>
                </a:solidFill>
                <a:latin typeface="Arial" panose="020B0604020202020204" pitchFamily="34" charset="0"/>
                <a:ea typeface="맑은 고딕" panose="020B0503020000020004" pitchFamily="50" charset="-127"/>
                <a:cs typeface="Arial" panose="020B0604020202020204" pitchFamily="34" charset="0"/>
              </a:rPr>
              <a:t>Agape love? Philia Love? </a:t>
            </a:r>
          </a:p>
          <a:p>
            <a:pPr marL="457200" marR="0" indent="-457200" algn="just" fontAlgn="base" latinLnBrk="1">
              <a:lnSpc>
                <a:spcPct val="107000"/>
              </a:lnSpc>
              <a:spcBef>
                <a:spcPts val="0"/>
              </a:spcBef>
              <a:spcAft>
                <a:spcPts val="800"/>
              </a:spcAft>
              <a:buAutoNum type="arabicParenBoth"/>
            </a:pPr>
            <a:endParaRPr lang="en-US" sz="2000" kern="100" dirty="0">
              <a:solidFill>
                <a:srgbClr val="000000"/>
              </a:solidFill>
              <a:latin typeface="Arial" panose="020B0604020202020204" pitchFamily="34" charset="0"/>
              <a:ea typeface="맑은 고딕" panose="020B0503020000020004" pitchFamily="50" charset="-127"/>
              <a:cs typeface="Arial" panose="020B0604020202020204" pitchFamily="34" charset="0"/>
            </a:endParaRPr>
          </a:p>
          <a:p>
            <a:pPr marL="0" marR="0" indent="0" algn="just" fontAlgn="base" latinLnBrk="1">
              <a:lnSpc>
                <a:spcPct val="107000"/>
              </a:lnSpc>
              <a:spcBef>
                <a:spcPts val="0"/>
              </a:spcBef>
              <a:spcAft>
                <a:spcPts val="800"/>
              </a:spcAft>
              <a:buNone/>
            </a:pP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John 21:15 Jesus: ‘Do you love (Agape) me more than these?’ Peter: ‘Yes, you know that’</a:t>
            </a:r>
            <a:endParaRPr lang="en-US" sz="200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buNone/>
            </a:pP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John 21:16 Jesus: ‘Do you love (Agape) me? Peter: ‘Yes, </a:t>
            </a:r>
            <a:r>
              <a:rPr lang="en-US" sz="2000" kern="100" spc="0" dirty="0" err="1">
                <a:solidFill>
                  <a:srgbClr val="000000"/>
                </a:solidFill>
                <a:effectLst/>
                <a:latin typeface="Arial" panose="020B0604020202020204" pitchFamily="34" charset="0"/>
                <a:ea typeface="맑은 고딕" panose="020B0503020000020004" pitchFamily="50" charset="-127"/>
                <a:cs typeface="Arial" panose="020B0604020202020204" pitchFamily="34" charset="0"/>
              </a:rPr>
              <a:t>Iove</a:t>
            </a: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 (Philia) you</a:t>
            </a:r>
          </a:p>
          <a:p>
            <a:pPr marL="0" marR="0" indent="0" algn="just" fontAlgn="base" latinLnBrk="1">
              <a:lnSpc>
                <a:spcPct val="107000"/>
              </a:lnSpc>
              <a:spcBef>
                <a:spcPts val="0"/>
              </a:spcBef>
              <a:spcAft>
                <a:spcPts val="800"/>
              </a:spcAft>
              <a:buNone/>
            </a:pP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John 21:17 Jesus: ‘Do you love (Philia) me? Peter: ‘Yes, you know that I love (Philia) you</a:t>
            </a:r>
            <a:endParaRPr lang="en-US" sz="200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buNone/>
            </a:pPr>
            <a:endPar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endParaRPr>
          </a:p>
          <a:p>
            <a:pPr marL="0" marR="0" indent="0" algn="just" fontAlgn="base" latinLnBrk="1">
              <a:lnSpc>
                <a:spcPct val="107000"/>
              </a:lnSpc>
              <a:spcBef>
                <a:spcPts val="0"/>
              </a:spcBef>
              <a:spcAft>
                <a:spcPts val="800"/>
              </a:spcAft>
              <a:buNone/>
            </a:pPr>
            <a:endParaRPr lang="en-US" sz="200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buNone/>
            </a:pPr>
            <a:endParaRPr lang="en-US" sz="1800" kern="100" dirty="0">
              <a:solidFill>
                <a:srgbClr val="000000"/>
              </a:solidFill>
              <a:latin typeface="맑은 고딕" panose="020B0503020000020004" pitchFamily="50" charset="-127"/>
              <a:ea typeface="맑은 고딕" panose="020B0503020000020004" pitchFamily="50" charset="-127"/>
            </a:endParaRPr>
          </a:p>
          <a:p>
            <a:pPr marL="0" marR="0" indent="0" algn="just" fontAlgn="base" latinLnBrk="1">
              <a:lnSpc>
                <a:spcPct val="107000"/>
              </a:lnSpc>
              <a:spcBef>
                <a:spcPts val="0"/>
              </a:spcBef>
              <a:spcAft>
                <a:spcPts val="800"/>
              </a:spcAft>
              <a:buNone/>
            </a:pPr>
            <a:endParaRPr lang="en-US" sz="1800" kern="100" spc="0" dirty="0">
              <a:solidFill>
                <a:srgbClr val="000000"/>
              </a:solidFill>
              <a:effectLst/>
              <a:latin typeface="맑은 고딕" panose="020B0503020000020004" pitchFamily="50" charset="-127"/>
              <a:ea typeface="맑은 고딕" panose="020B0503020000020004" pitchFamily="50" charset="-127"/>
            </a:endParaRPr>
          </a:p>
          <a:p>
            <a:endParaRPr lang="en-US" dirty="0"/>
          </a:p>
        </p:txBody>
      </p:sp>
      <p:pic>
        <p:nvPicPr>
          <p:cNvPr id="9" name="그림 8">
            <a:extLst>
              <a:ext uri="{FF2B5EF4-FFF2-40B4-BE49-F238E27FC236}">
                <a16:creationId xmlns:a16="http://schemas.microsoft.com/office/drawing/2014/main" id="{42045B3F-0168-4916-AAB5-88B647451DB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63424" y="1136440"/>
            <a:ext cx="3418976" cy="2738897"/>
          </a:xfrm>
          <a:prstGeom prst="rect">
            <a:avLst/>
          </a:prstGeom>
        </p:spPr>
      </p:pic>
      <p:sp>
        <p:nvSpPr>
          <p:cNvPr id="6" name="TextBox 5">
            <a:extLst>
              <a:ext uri="{FF2B5EF4-FFF2-40B4-BE49-F238E27FC236}">
                <a16:creationId xmlns:a16="http://schemas.microsoft.com/office/drawing/2014/main" id="{FF4D80B5-2103-4255-8266-CF86FA0B1779}"/>
              </a:ext>
            </a:extLst>
          </p:cNvPr>
          <p:cNvSpPr txBox="1"/>
          <p:nvPr/>
        </p:nvSpPr>
        <p:spPr>
          <a:xfrm>
            <a:off x="8184232" y="4103056"/>
            <a:ext cx="6097384" cy="1963038"/>
          </a:xfrm>
          <a:prstGeom prst="rect">
            <a:avLst/>
          </a:prstGeom>
          <a:noFill/>
        </p:spPr>
        <p:txBody>
          <a:bodyPr wrap="square">
            <a:spAutoFit/>
          </a:bodyPr>
          <a:lstStyle/>
          <a:p>
            <a:pPr marL="0" marR="0" indent="0" algn="just" fontAlgn="base" latinLnBrk="1">
              <a:lnSpc>
                <a:spcPct val="107000"/>
              </a:lnSpc>
              <a:spcBef>
                <a:spcPts val="0"/>
              </a:spcBef>
              <a:spcAft>
                <a:spcPts val="800"/>
              </a:spcAft>
              <a:buNone/>
            </a:pPr>
            <a:r>
              <a:rPr lang="en-US" sz="1800" b="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C.S. Lewis, </a:t>
            </a:r>
            <a:r>
              <a:rPr lang="en-US" sz="1800" u="sng"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'The Four Loves’. </a:t>
            </a:r>
            <a:endParaRPr lang="en-US" sz="1800" u="sng" kern="100" dirty="0">
              <a:solidFill>
                <a:srgbClr val="000000"/>
              </a:solidFill>
              <a:latin typeface="Arial" panose="020B0604020202020204" pitchFamily="34" charset="0"/>
              <a:ea typeface="맑은 고딕" panose="020B0503020000020004" pitchFamily="50" charset="-127"/>
              <a:cs typeface="Arial" panose="020B0604020202020204" pitchFamily="34" charset="0"/>
            </a:endParaRPr>
          </a:p>
          <a:p>
            <a:pPr marL="0" marR="0" indent="0" algn="just" fontAlgn="base" latinLnBrk="1">
              <a:lnSpc>
                <a:spcPct val="107000"/>
              </a:lnSpc>
              <a:spcBef>
                <a:spcPts val="0"/>
              </a:spcBef>
              <a:spcAft>
                <a:spcPts val="800"/>
              </a:spcAft>
              <a:buNone/>
            </a:pPr>
            <a:r>
              <a:rPr lang="en-US" sz="1800" b="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 Storge (Parental affection)</a:t>
            </a:r>
          </a:p>
          <a:p>
            <a:pPr marL="0" marR="0" indent="0" algn="just" fontAlgn="base" latinLnBrk="1">
              <a:lnSpc>
                <a:spcPct val="107000"/>
              </a:lnSpc>
              <a:spcBef>
                <a:spcPts val="0"/>
              </a:spcBef>
              <a:spcAft>
                <a:spcPts val="800"/>
              </a:spcAft>
              <a:buNone/>
            </a:pPr>
            <a:r>
              <a:rPr lang="en-US" sz="1800" b="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 Philia (Friendship)</a:t>
            </a:r>
            <a:r>
              <a:rPr lang="en-US" sz="1800" b="0" kern="100" dirty="0">
                <a:solidFill>
                  <a:srgbClr val="000000"/>
                </a:solidFill>
                <a:latin typeface="Arial" panose="020B0604020202020204" pitchFamily="34" charset="0"/>
                <a:ea typeface="맑은 고딕" panose="020B0503020000020004" pitchFamily="50" charset="-127"/>
                <a:cs typeface="Arial" panose="020B0604020202020204" pitchFamily="34" charset="0"/>
              </a:rPr>
              <a:t> </a:t>
            </a:r>
          </a:p>
          <a:p>
            <a:pPr marL="0" marR="0" indent="0" algn="just" fontAlgn="base" latinLnBrk="1">
              <a:lnSpc>
                <a:spcPct val="107000"/>
              </a:lnSpc>
              <a:spcBef>
                <a:spcPts val="0"/>
              </a:spcBef>
              <a:spcAft>
                <a:spcPts val="800"/>
              </a:spcAft>
              <a:buNone/>
            </a:pPr>
            <a:r>
              <a:rPr lang="en-US" sz="1800" b="0" kern="100" dirty="0">
                <a:solidFill>
                  <a:srgbClr val="000000"/>
                </a:solidFill>
                <a:latin typeface="Arial" panose="020B0604020202020204" pitchFamily="34" charset="0"/>
                <a:ea typeface="맑은 고딕" panose="020B0503020000020004" pitchFamily="50" charset="-127"/>
                <a:cs typeface="Arial" panose="020B0604020202020204" pitchFamily="34" charset="0"/>
              </a:rPr>
              <a:t>. </a:t>
            </a:r>
            <a:r>
              <a:rPr lang="en-US" sz="1800" b="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Eros (Romans) </a:t>
            </a:r>
          </a:p>
          <a:p>
            <a:pPr marL="0" marR="0" indent="0" algn="just" fontAlgn="base" latinLnBrk="1">
              <a:lnSpc>
                <a:spcPct val="107000"/>
              </a:lnSpc>
              <a:spcBef>
                <a:spcPts val="0"/>
              </a:spcBef>
              <a:spcAft>
                <a:spcPts val="800"/>
              </a:spcAft>
              <a:buNone/>
            </a:pPr>
            <a:r>
              <a:rPr lang="en-US" sz="1800" b="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 Agape (God’s Love)</a:t>
            </a:r>
          </a:p>
        </p:txBody>
      </p:sp>
    </p:spTree>
    <p:extLst>
      <p:ext uri="{BB962C8B-B14F-4D97-AF65-F5344CB8AC3E}">
        <p14:creationId xmlns:p14="http://schemas.microsoft.com/office/powerpoint/2010/main" val="24837108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EEC088DD-69B8-4623-A460-0C942F3A96E7}"/>
              </a:ext>
            </a:extLst>
          </p:cNvPr>
          <p:cNvSpPr>
            <a:spLocks noGrp="1"/>
          </p:cNvSpPr>
          <p:nvPr>
            <p:ph type="title"/>
          </p:nvPr>
        </p:nvSpPr>
        <p:spPr>
          <a:xfrm>
            <a:off x="588720" y="2852936"/>
            <a:ext cx="3758208" cy="1038579"/>
          </a:xfrm>
        </p:spPr>
        <p:txBody>
          <a:bodyPr/>
          <a:lstStyle/>
          <a:p>
            <a:r>
              <a:rPr lang="en-US" sz="2400" dirty="0">
                <a:latin typeface="Arial" panose="020B0604020202020204" pitchFamily="34" charset="0"/>
                <a:cs typeface="Arial" panose="020B0604020202020204" pitchFamily="34" charset="0"/>
              </a:rPr>
              <a:t>Leonard Sweet, </a:t>
            </a:r>
            <a:br>
              <a:rPr lang="en-US" sz="2400" dirty="0">
                <a:latin typeface="Arial" panose="020B0604020202020204" pitchFamily="34" charset="0"/>
                <a:cs typeface="Arial" panose="020B0604020202020204" pitchFamily="34" charset="0"/>
              </a:rPr>
            </a:br>
            <a:r>
              <a:rPr lang="en-US" sz="2400" dirty="0">
                <a:latin typeface="Arial" panose="020B0604020202020204" pitchFamily="34" charset="0"/>
                <a:cs typeface="Arial" panose="020B0604020202020204" pitchFamily="34" charset="0"/>
              </a:rPr>
              <a:t>‘What is Christianity? It is Christ nothing more and nothing else. The disease the modern church suffers is Jesus deficiency disorder. If the church loves Jesus as mush as the world loves Jesus, everyone in the world will respect the church’</a:t>
            </a:r>
          </a:p>
        </p:txBody>
      </p:sp>
      <p:sp>
        <p:nvSpPr>
          <p:cNvPr id="3" name="내용 개체 틀 2">
            <a:extLst>
              <a:ext uri="{FF2B5EF4-FFF2-40B4-BE49-F238E27FC236}">
                <a16:creationId xmlns:a16="http://schemas.microsoft.com/office/drawing/2014/main" id="{71FDAF1F-4CC1-4872-877E-CC852D4375B0}"/>
              </a:ext>
            </a:extLst>
          </p:cNvPr>
          <p:cNvSpPr>
            <a:spLocks noGrp="1"/>
          </p:cNvSpPr>
          <p:nvPr>
            <p:ph idx="1"/>
          </p:nvPr>
        </p:nvSpPr>
        <p:spPr>
          <a:xfrm>
            <a:off x="7635435" y="1628800"/>
            <a:ext cx="3902224" cy="4525433"/>
          </a:xfrm>
        </p:spPr>
        <p:txBody>
          <a:bodyPr/>
          <a:lstStyle/>
          <a:p>
            <a:pPr marL="0" marR="0" indent="0" algn="just" fontAlgn="base" latinLnBrk="1">
              <a:lnSpc>
                <a:spcPct val="107000"/>
              </a:lnSpc>
              <a:spcBef>
                <a:spcPts val="0"/>
              </a:spcBef>
              <a:spcAft>
                <a:spcPts val="800"/>
              </a:spcAft>
            </a:pPr>
            <a:endParaRPr lang="en-US" sz="1800" kern="100" spc="0" dirty="0">
              <a:solidFill>
                <a:srgbClr val="000000"/>
              </a:solidFill>
              <a:effectLst/>
              <a:latin typeface="맑은 고딕" panose="020B0503020000020004" pitchFamily="50" charset="-127"/>
              <a:ea typeface="맑은 고딕" panose="020B0503020000020004" pitchFamily="50" charset="-127"/>
            </a:endParaRPr>
          </a:p>
          <a:p>
            <a:endParaRPr lang="en-US" sz="1800" kern="100" dirty="0">
              <a:solidFill>
                <a:srgbClr val="000000"/>
              </a:solidFill>
              <a:latin typeface="맑은 고딕" panose="020B0503020000020004" pitchFamily="50" charset="-127"/>
              <a:ea typeface="맑은 고딕" panose="020B0503020000020004" pitchFamily="50" charset="-127"/>
            </a:endParaRPr>
          </a:p>
          <a:p>
            <a:endParaRPr lang="en-US" dirty="0"/>
          </a:p>
        </p:txBody>
      </p:sp>
      <p:sp>
        <p:nvSpPr>
          <p:cNvPr id="5" name="TextBox 4">
            <a:extLst>
              <a:ext uri="{FF2B5EF4-FFF2-40B4-BE49-F238E27FC236}">
                <a16:creationId xmlns:a16="http://schemas.microsoft.com/office/drawing/2014/main" id="{65F3BF5E-8F66-49A6-8D45-6218A83761BB}"/>
              </a:ext>
            </a:extLst>
          </p:cNvPr>
          <p:cNvSpPr txBox="1"/>
          <p:nvPr/>
        </p:nvSpPr>
        <p:spPr>
          <a:xfrm>
            <a:off x="5303912" y="1124744"/>
            <a:ext cx="6094562" cy="5170326"/>
          </a:xfrm>
          <a:prstGeom prst="rect">
            <a:avLst/>
          </a:prstGeom>
          <a:noFill/>
        </p:spPr>
        <p:txBody>
          <a:bodyPr wrap="square">
            <a:spAutoFit/>
          </a:bodyPr>
          <a:lstStyle/>
          <a:p>
            <a:pPr marL="0" marR="0" indent="0" algn="just" fontAlgn="base" latinLnBrk="1">
              <a:lnSpc>
                <a:spcPct val="107000"/>
              </a:lnSpc>
              <a:spcBef>
                <a:spcPts val="0"/>
              </a:spcBef>
              <a:spcAft>
                <a:spcPts val="800"/>
              </a:spcAft>
            </a:pP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More Love to thee, O </a:t>
            </a:r>
            <a:r>
              <a:rPr lang="en-US" sz="2000" kern="100" dirty="0">
                <a:solidFill>
                  <a:srgbClr val="000000"/>
                </a:solidFill>
                <a:latin typeface="Arial" panose="020B0604020202020204" pitchFamily="34" charset="0"/>
                <a:ea typeface="맑은 고딕" panose="020B0503020000020004" pitchFamily="50" charset="-127"/>
                <a:cs typeface="Arial" panose="020B0604020202020204" pitchFamily="34" charset="0"/>
              </a:rPr>
              <a:t>C</a:t>
            </a: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hrist(Hymn)</a:t>
            </a:r>
          </a:p>
          <a:p>
            <a:pPr marL="0" marR="0" indent="0" algn="just" fontAlgn="base" latinLnBrk="1">
              <a:lnSpc>
                <a:spcPct val="107000"/>
              </a:lnSpc>
              <a:spcBef>
                <a:spcPts val="0"/>
              </a:spcBef>
              <a:spcAft>
                <a:spcPts val="800"/>
              </a:spcAft>
            </a:pPr>
            <a:r>
              <a:rPr lang="en-US" sz="2000" b="0" kern="100" dirty="0">
                <a:solidFill>
                  <a:srgbClr val="000000"/>
                </a:solidFill>
                <a:latin typeface="Arial" panose="020B0604020202020204" pitchFamily="34" charset="0"/>
                <a:ea typeface="맑은 고딕" panose="020B0503020000020004" pitchFamily="50" charset="-127"/>
                <a:cs typeface="Arial" panose="020B0604020202020204" pitchFamily="34" charset="0"/>
              </a:rPr>
              <a:t>More Love to thee, O Christ, More Love to thee</a:t>
            </a:r>
          </a:p>
          <a:p>
            <a:pPr marL="0" marR="0" indent="0" algn="just" fontAlgn="base" latinLnBrk="1">
              <a:lnSpc>
                <a:spcPct val="107000"/>
              </a:lnSpc>
              <a:spcBef>
                <a:spcPts val="0"/>
              </a:spcBef>
              <a:spcAft>
                <a:spcPts val="800"/>
              </a:spcAft>
            </a:pPr>
            <a:r>
              <a:rPr lang="en-US" sz="2000" b="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Here thou the Prayer I make on bended knee</a:t>
            </a:r>
          </a:p>
          <a:p>
            <a:pPr marL="0" marR="0" indent="0" algn="just" fontAlgn="base" latinLnBrk="1">
              <a:lnSpc>
                <a:spcPct val="107000"/>
              </a:lnSpc>
              <a:spcBef>
                <a:spcPts val="0"/>
              </a:spcBef>
              <a:spcAft>
                <a:spcPts val="800"/>
              </a:spcAft>
            </a:pPr>
            <a:r>
              <a:rPr lang="en-US" sz="2000" b="0" kern="100" dirty="0">
                <a:solidFill>
                  <a:srgbClr val="000000"/>
                </a:solidFill>
                <a:latin typeface="Arial" panose="020B0604020202020204" pitchFamily="34" charset="0"/>
                <a:ea typeface="맑은 고딕" panose="020B0503020000020004" pitchFamily="50" charset="-127"/>
                <a:cs typeface="Arial" panose="020B0604020202020204" pitchFamily="34" charset="0"/>
              </a:rPr>
              <a:t>This is my earnest plea More Love , O Christ to thee</a:t>
            </a:r>
          </a:p>
          <a:p>
            <a:pPr marL="0" marR="0" indent="0" algn="just" fontAlgn="base" latinLnBrk="1">
              <a:lnSpc>
                <a:spcPct val="107000"/>
              </a:lnSpc>
              <a:spcBef>
                <a:spcPts val="0"/>
              </a:spcBef>
              <a:spcAft>
                <a:spcPts val="800"/>
              </a:spcAft>
            </a:pPr>
            <a:r>
              <a:rPr lang="en-US" sz="2000" b="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More love to thee, More love to thee</a:t>
            </a:r>
          </a:p>
          <a:p>
            <a:pPr marL="0" marR="0" indent="0" algn="just" fontAlgn="base" latinLnBrk="1">
              <a:lnSpc>
                <a:spcPct val="107000"/>
              </a:lnSpc>
              <a:spcBef>
                <a:spcPts val="0"/>
              </a:spcBef>
              <a:spcAft>
                <a:spcPts val="800"/>
              </a:spcAft>
            </a:pPr>
            <a:endParaRPr lang="en-US" sz="200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pPr>
            <a:r>
              <a:rPr lang="en-US" sz="20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In Moment like these (Song)</a:t>
            </a:r>
            <a:endParaRPr lang="en-US" sz="200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pPr>
            <a:r>
              <a:rPr lang="en-US" sz="2000" b="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In moment like these I sing out a song I sing out a love song to Jesus. In moment like these I lift up my hands I lift up my hands to the Lord. Singing I love you Lord, I love you Lord, Singing Love you Lord, Love you Lord, singing love you Lord’.</a:t>
            </a:r>
          </a:p>
          <a:p>
            <a:pPr marL="0" marR="0" indent="0" algn="just" fontAlgn="base" latinLnBrk="1">
              <a:lnSpc>
                <a:spcPct val="107000"/>
              </a:lnSpc>
              <a:spcBef>
                <a:spcPts val="0"/>
              </a:spcBef>
              <a:spcAft>
                <a:spcPts val="800"/>
              </a:spcAft>
            </a:pPr>
            <a:endParaRPr lang="en-US" sz="2000" b="0" kern="100" dirty="0">
              <a:solidFill>
                <a:srgbClr val="000000"/>
              </a:solidFill>
              <a:latin typeface="Arial" panose="020B0604020202020204" pitchFamily="34" charset="0"/>
              <a:ea typeface="맑은 고딕" panose="020B0503020000020004" pitchFamily="50" charset="-127"/>
              <a:cs typeface="Arial" panose="020B0604020202020204" pitchFamily="34" charset="0"/>
            </a:endParaRPr>
          </a:p>
        </p:txBody>
      </p:sp>
    </p:spTree>
    <p:extLst>
      <p:ext uri="{BB962C8B-B14F-4D97-AF65-F5344CB8AC3E}">
        <p14:creationId xmlns:p14="http://schemas.microsoft.com/office/powerpoint/2010/main" val="31636237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00180BEE-5A63-40FF-8906-542E176A453D}"/>
              </a:ext>
            </a:extLst>
          </p:cNvPr>
          <p:cNvSpPr>
            <a:spLocks noGrp="1"/>
          </p:cNvSpPr>
          <p:nvPr>
            <p:ph type="title"/>
          </p:nvPr>
        </p:nvSpPr>
        <p:spPr>
          <a:xfrm>
            <a:off x="609600" y="275167"/>
            <a:ext cx="4262264" cy="1143000"/>
          </a:xfrm>
        </p:spPr>
        <p:txBody>
          <a:bodyPr/>
          <a:lstStyle/>
          <a:p>
            <a:r>
              <a:rPr lang="en-US" sz="4000" b="1" u="sng" dirty="0">
                <a:latin typeface="Arial" panose="020B0604020202020204" pitchFamily="34" charset="0"/>
                <a:cs typeface="Arial" panose="020B0604020202020204" pitchFamily="34" charset="0"/>
              </a:rPr>
              <a:t>2) Feed my lamb</a:t>
            </a:r>
          </a:p>
        </p:txBody>
      </p:sp>
      <p:sp>
        <p:nvSpPr>
          <p:cNvPr id="3" name="내용 개체 틀 2">
            <a:extLst>
              <a:ext uri="{FF2B5EF4-FFF2-40B4-BE49-F238E27FC236}">
                <a16:creationId xmlns:a16="http://schemas.microsoft.com/office/drawing/2014/main" id="{47CDBA13-5BCB-4FFD-B3AF-D9BAD2B1C87C}"/>
              </a:ext>
            </a:extLst>
          </p:cNvPr>
          <p:cNvSpPr>
            <a:spLocks noGrp="1"/>
          </p:cNvSpPr>
          <p:nvPr>
            <p:ph idx="1"/>
          </p:nvPr>
        </p:nvSpPr>
        <p:spPr>
          <a:xfrm>
            <a:off x="609600" y="1437464"/>
            <a:ext cx="7214592" cy="4525433"/>
          </a:xfrm>
        </p:spPr>
        <p:txBody>
          <a:bodyPr/>
          <a:lstStyle/>
          <a:p>
            <a:pPr marL="0" marR="0" indent="0" algn="just" fontAlgn="base" latinLnBrk="1">
              <a:lnSpc>
                <a:spcPct val="107000"/>
              </a:lnSpc>
              <a:spcBef>
                <a:spcPts val="0"/>
              </a:spcBef>
              <a:spcAft>
                <a:spcPts val="800"/>
              </a:spcAft>
              <a:buNone/>
            </a:pPr>
            <a:r>
              <a:rPr lang="en-US" sz="1800" kern="100" spc="0" dirty="0">
                <a:solidFill>
                  <a:srgbClr val="000000"/>
                </a:solidFill>
                <a:effectLst/>
                <a:latin typeface="맑은 고딕" panose="020B0503020000020004" pitchFamily="50" charset="-127"/>
                <a:ea typeface="맑은 고딕" panose="020B0503020000020004" pitchFamily="50" charset="-127"/>
              </a:rPr>
              <a:t>Act 20:28, ‘Keep watch over yourselves and all the flock of which the Holy Spirit has made you overseers. Be shepherds of the church of God, which he bought with his own blood. I know that after I leave, savage wolves will come in among you and will not spare the flock. Even from your own number men will arise and distort the truth in order to draw away disciples after them. So be on your guard! Remember that for three years I never stopped warning each of you night and day with tears.</a:t>
            </a:r>
            <a:r>
              <a:rPr lang="en-US" sz="1800" kern="100" dirty="0">
                <a:solidFill>
                  <a:srgbClr val="000000"/>
                </a:solidFill>
                <a:latin typeface="맑은 고딕" panose="020B0503020000020004" pitchFamily="50" charset="-127"/>
              </a:rPr>
              <a:t> </a:t>
            </a:r>
            <a:r>
              <a:rPr lang="en-US" sz="1800" kern="100" spc="0" dirty="0">
                <a:solidFill>
                  <a:srgbClr val="000000"/>
                </a:solidFill>
                <a:effectLst/>
                <a:latin typeface="맑은 고딕" panose="020B0503020000020004" pitchFamily="50" charset="-127"/>
                <a:ea typeface="맑은 고딕" panose="020B0503020000020004" pitchFamily="50" charset="-127"/>
              </a:rPr>
              <a:t>Now I commit you to God and to the word of his grace, which can build you up and give you an inheritance among all those who are sanctified’.</a:t>
            </a:r>
          </a:p>
          <a:p>
            <a:pPr marL="0" marR="0" indent="0" algn="just" fontAlgn="base" latinLnBrk="1">
              <a:lnSpc>
                <a:spcPct val="107000"/>
              </a:lnSpc>
              <a:spcBef>
                <a:spcPts val="0"/>
              </a:spcBef>
              <a:spcAft>
                <a:spcPts val="800"/>
              </a:spcAft>
              <a:buNone/>
            </a:pPr>
            <a:endParaRPr lang="en-US" sz="1800" kern="100" spc="0" dirty="0">
              <a:solidFill>
                <a:srgbClr val="000000"/>
              </a:solidFill>
              <a:effectLst/>
              <a:latin typeface="맑은 고딕" panose="020B0503020000020004" pitchFamily="50" charset="-127"/>
              <a:ea typeface="맑은 고딕" panose="020B0503020000020004" pitchFamily="50" charset="-127"/>
            </a:endParaRPr>
          </a:p>
          <a:p>
            <a:pPr marR="0" algn="just" fontAlgn="base" latinLnBrk="1">
              <a:lnSpc>
                <a:spcPct val="107000"/>
              </a:lnSpc>
              <a:spcBef>
                <a:spcPts val="0"/>
              </a:spcBef>
              <a:spcAft>
                <a:spcPts val="800"/>
              </a:spcAft>
              <a:buAutoNum type="arabicParenBoth"/>
            </a:pPr>
            <a:r>
              <a:rPr lang="en-US" sz="1800" kern="100" dirty="0">
                <a:solidFill>
                  <a:srgbClr val="000000"/>
                </a:solidFill>
                <a:latin typeface="맑은 고딕" panose="020B0503020000020004" pitchFamily="50" charset="-127"/>
                <a:ea typeface="맑은 고딕" panose="020B0503020000020004" pitchFamily="50" charset="-127"/>
              </a:rPr>
              <a:t>The Church was founded by the blood of Jesus</a:t>
            </a:r>
          </a:p>
          <a:p>
            <a:pPr marR="0" algn="just" fontAlgn="base" latinLnBrk="1">
              <a:lnSpc>
                <a:spcPct val="107000"/>
              </a:lnSpc>
              <a:spcBef>
                <a:spcPts val="0"/>
              </a:spcBef>
              <a:spcAft>
                <a:spcPts val="800"/>
              </a:spcAft>
              <a:buAutoNum type="arabicParenBoth"/>
            </a:pPr>
            <a:r>
              <a:rPr lang="en-US" sz="1800" kern="100" dirty="0">
                <a:solidFill>
                  <a:srgbClr val="000000"/>
                </a:solidFill>
                <a:latin typeface="맑은 고딕" panose="020B0503020000020004" pitchFamily="50" charset="-127"/>
                <a:ea typeface="맑은 고딕" panose="020B0503020000020004" pitchFamily="50" charset="-127"/>
              </a:rPr>
              <a:t>Holy Spirit has appointed you as a shepherd</a:t>
            </a:r>
          </a:p>
          <a:p>
            <a:pPr marL="0" marR="0" indent="0" algn="just" fontAlgn="base" latinLnBrk="1">
              <a:lnSpc>
                <a:spcPct val="107000"/>
              </a:lnSpc>
              <a:spcBef>
                <a:spcPts val="0"/>
              </a:spcBef>
              <a:spcAft>
                <a:spcPts val="800"/>
              </a:spcAft>
              <a:buNone/>
            </a:pPr>
            <a:r>
              <a:rPr lang="en-US" sz="1800" kern="100" spc="0" dirty="0">
                <a:solidFill>
                  <a:srgbClr val="000000"/>
                </a:solidFill>
                <a:effectLst/>
                <a:latin typeface="맑은 고딕" panose="020B0503020000020004" pitchFamily="50" charset="-127"/>
                <a:ea typeface="맑은 고딕" panose="020B0503020000020004" pitchFamily="50" charset="-127"/>
              </a:rPr>
              <a:t>(3) Keep watch over mt flock</a:t>
            </a:r>
            <a:endParaRPr lang="en-US" sz="1800" kern="0" spc="0" dirty="0">
              <a:solidFill>
                <a:srgbClr val="000000"/>
              </a:solidFill>
              <a:effectLst/>
              <a:latin typeface="함초롬바탕" panose="02030604000101010101" pitchFamily="18" charset="-127"/>
            </a:endParaRPr>
          </a:p>
        </p:txBody>
      </p:sp>
      <p:sp>
        <p:nvSpPr>
          <p:cNvPr id="5" name="TextBox 4">
            <a:extLst>
              <a:ext uri="{FF2B5EF4-FFF2-40B4-BE49-F238E27FC236}">
                <a16:creationId xmlns:a16="http://schemas.microsoft.com/office/drawing/2014/main" id="{62CCDCE7-E43B-4036-B5BC-A8F038FBA05E}"/>
              </a:ext>
            </a:extLst>
          </p:cNvPr>
          <p:cNvSpPr txBox="1"/>
          <p:nvPr/>
        </p:nvSpPr>
        <p:spPr>
          <a:xfrm>
            <a:off x="8256240" y="2132856"/>
            <a:ext cx="3935760" cy="2520562"/>
          </a:xfrm>
          <a:prstGeom prst="rect">
            <a:avLst/>
          </a:prstGeom>
          <a:noFill/>
        </p:spPr>
        <p:txBody>
          <a:bodyPr wrap="square">
            <a:spAutoFit/>
          </a:bodyPr>
          <a:lstStyle/>
          <a:p>
            <a:pPr marL="0" marR="0" indent="0" algn="just" fontAlgn="base" latinLnBrk="1">
              <a:lnSpc>
                <a:spcPct val="107000"/>
              </a:lnSpc>
              <a:spcBef>
                <a:spcPts val="0"/>
              </a:spcBef>
              <a:spcAft>
                <a:spcPts val="800"/>
              </a:spcAft>
            </a:pPr>
            <a:r>
              <a:rPr lang="en-US" sz="2000" b="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      </a:t>
            </a:r>
            <a:r>
              <a:rPr lang="en-US" sz="2400" b="0" u="sng"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4 types of sheep </a:t>
            </a:r>
            <a:endParaRPr lang="en-US" sz="2400" b="0" u="sng"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pPr>
            <a:r>
              <a:rPr lang="en-US" sz="2000" b="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 unbelievers outside the church</a:t>
            </a:r>
            <a:endParaRPr lang="en-US" sz="2000" b="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pPr>
            <a:r>
              <a:rPr lang="en-US" sz="2000" b="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 believers outside the church</a:t>
            </a:r>
            <a:endParaRPr lang="en-US" sz="2000" b="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pPr>
            <a:r>
              <a:rPr lang="en-US" sz="2000" b="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 believers who are wandering in the church</a:t>
            </a:r>
            <a:endParaRPr lang="en-US" sz="2000" b="0" kern="100" spc="0" dirty="0">
              <a:solidFill>
                <a:srgbClr val="000000"/>
              </a:solidFill>
              <a:effectLst/>
              <a:latin typeface="Arial" panose="020B0604020202020204" pitchFamily="34" charset="0"/>
              <a:cs typeface="Arial" panose="020B0604020202020204" pitchFamily="34" charset="0"/>
            </a:endParaRPr>
          </a:p>
          <a:p>
            <a:pPr marL="0" marR="0" indent="0" algn="just" fontAlgn="base" latinLnBrk="1">
              <a:lnSpc>
                <a:spcPct val="107000"/>
              </a:lnSpc>
              <a:spcBef>
                <a:spcPts val="0"/>
              </a:spcBef>
              <a:spcAft>
                <a:spcPts val="800"/>
              </a:spcAft>
            </a:pPr>
            <a:r>
              <a:rPr lang="en-US" sz="2000" b="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 unbelievers in the church</a:t>
            </a:r>
            <a:endParaRPr lang="en-US" sz="2000" b="0" kern="100" spc="0" dirty="0">
              <a:solidFill>
                <a:srgbClr val="000000"/>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428254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제목 3">
            <a:extLst>
              <a:ext uri="{FF2B5EF4-FFF2-40B4-BE49-F238E27FC236}">
                <a16:creationId xmlns:a16="http://schemas.microsoft.com/office/drawing/2014/main" id="{3E7E201B-C71D-4DC7-A1A4-76EE40720E03}"/>
              </a:ext>
            </a:extLst>
          </p:cNvPr>
          <p:cNvSpPr>
            <a:spLocks noGrp="1"/>
          </p:cNvSpPr>
          <p:nvPr>
            <p:ph type="title"/>
          </p:nvPr>
        </p:nvSpPr>
        <p:spPr/>
        <p:txBody>
          <a:bodyPr/>
          <a:lstStyle/>
          <a:p>
            <a:r>
              <a:rPr lang="en-US" sz="4000" b="1" u="sng" dirty="0">
                <a:latin typeface="Arial" panose="020B0604020202020204" pitchFamily="34" charset="0"/>
                <a:cs typeface="Arial" panose="020B0604020202020204" pitchFamily="34" charset="0"/>
              </a:rPr>
              <a:t>Shepherding in the wilderness </a:t>
            </a:r>
          </a:p>
        </p:txBody>
      </p:sp>
      <p:sp>
        <p:nvSpPr>
          <p:cNvPr id="5" name="텍스트 개체 틀 4">
            <a:extLst>
              <a:ext uri="{FF2B5EF4-FFF2-40B4-BE49-F238E27FC236}">
                <a16:creationId xmlns:a16="http://schemas.microsoft.com/office/drawing/2014/main" id="{363B129E-21D6-42B3-A144-EAEAC0D11EB5}"/>
              </a:ext>
            </a:extLst>
          </p:cNvPr>
          <p:cNvSpPr>
            <a:spLocks noGrp="1"/>
          </p:cNvSpPr>
          <p:nvPr>
            <p:ph type="body" idx="1"/>
          </p:nvPr>
        </p:nvSpPr>
        <p:spPr>
          <a:xfrm>
            <a:off x="468778" y="846667"/>
            <a:ext cx="5386917" cy="762524"/>
          </a:xfrm>
        </p:spPr>
        <p:txBody>
          <a:bodyPr/>
          <a:lstStyle/>
          <a:p>
            <a:r>
              <a:rPr lang="en-US" dirty="0"/>
              <a:t>3 ministries of the Shepherd (Ezekiel 34)</a:t>
            </a:r>
          </a:p>
        </p:txBody>
      </p:sp>
      <p:sp>
        <p:nvSpPr>
          <p:cNvPr id="6" name="내용 개체 틀 5">
            <a:extLst>
              <a:ext uri="{FF2B5EF4-FFF2-40B4-BE49-F238E27FC236}">
                <a16:creationId xmlns:a16="http://schemas.microsoft.com/office/drawing/2014/main" id="{AF8BC64C-4374-4C59-85F2-191FF4FE25DD}"/>
              </a:ext>
            </a:extLst>
          </p:cNvPr>
          <p:cNvSpPr>
            <a:spLocks noGrp="1"/>
          </p:cNvSpPr>
          <p:nvPr>
            <p:ph sz="half" idx="2"/>
          </p:nvPr>
        </p:nvSpPr>
        <p:spPr>
          <a:xfrm>
            <a:off x="479377" y="1371810"/>
            <a:ext cx="5537683" cy="3951288"/>
          </a:xfrm>
        </p:spPr>
        <p:txBody>
          <a:bodyPr/>
          <a:lstStyle/>
          <a:p>
            <a:pPr marL="0" marR="0" indent="0" algn="just" fontAlgn="base" latinLnBrk="1">
              <a:lnSpc>
                <a:spcPct val="107000"/>
              </a:lnSpc>
              <a:spcBef>
                <a:spcPts val="0"/>
              </a:spcBef>
              <a:spcAft>
                <a:spcPts val="800"/>
              </a:spcAft>
              <a:buNone/>
            </a:pPr>
            <a:endParaRPr lang="en-US" sz="1800" i="1" kern="100" spc="0" dirty="0">
              <a:solidFill>
                <a:srgbClr val="000000"/>
              </a:solidFill>
              <a:effectLst/>
              <a:latin typeface="맑은 고딕" panose="020B0503020000020004" pitchFamily="50" charset="-127"/>
            </a:endParaRPr>
          </a:p>
          <a:p>
            <a:pPr marL="0" marR="0" indent="0" algn="just" fontAlgn="base" latinLnBrk="1">
              <a:lnSpc>
                <a:spcPct val="107000"/>
              </a:lnSpc>
              <a:spcBef>
                <a:spcPts val="0"/>
              </a:spcBef>
              <a:spcAft>
                <a:spcPts val="800"/>
              </a:spcAft>
            </a:pPr>
            <a:r>
              <a:rPr lang="en-US" sz="1800" i="1" kern="100" spc="0" dirty="0">
                <a:solidFill>
                  <a:srgbClr val="000000"/>
                </a:solidFill>
                <a:effectLst/>
                <a:latin typeface="맑은 고딕" panose="020B0503020000020004" pitchFamily="50" charset="-127"/>
                <a:ea typeface="맑은 고딕" panose="020B0503020000020004" pitchFamily="50" charset="-127"/>
              </a:rPr>
              <a:t>. Seeking (11-12)</a:t>
            </a:r>
            <a:endParaRPr lang="en-US" sz="1800" i="1" kern="100" spc="0" dirty="0">
              <a:solidFill>
                <a:srgbClr val="000000"/>
              </a:solidFill>
              <a:effectLst/>
              <a:latin typeface="맑은 고딕" panose="020B0503020000020004" pitchFamily="50" charset="-127"/>
            </a:endParaRPr>
          </a:p>
          <a:p>
            <a:pPr marL="0" marR="0" indent="0" algn="just" fontAlgn="base" latinLnBrk="1">
              <a:lnSpc>
                <a:spcPct val="107000"/>
              </a:lnSpc>
              <a:spcBef>
                <a:spcPts val="0"/>
              </a:spcBef>
              <a:spcAft>
                <a:spcPts val="800"/>
              </a:spcAft>
            </a:pPr>
            <a:r>
              <a:rPr lang="en-US" sz="1800" i="1" kern="100" spc="0" dirty="0">
                <a:solidFill>
                  <a:srgbClr val="000000"/>
                </a:solidFill>
                <a:effectLst/>
                <a:latin typeface="맑은 고딕" panose="020B0503020000020004" pitchFamily="50" charset="-127"/>
                <a:ea typeface="맑은 고딕" panose="020B0503020000020004" pitchFamily="50" charset="-127"/>
              </a:rPr>
              <a:t>. Feeding (13-14)</a:t>
            </a:r>
            <a:endParaRPr lang="en-US" sz="1800" i="1" kern="100" spc="0" dirty="0">
              <a:solidFill>
                <a:srgbClr val="000000"/>
              </a:solidFill>
              <a:effectLst/>
              <a:latin typeface="맑은 고딕" panose="020B0503020000020004" pitchFamily="50" charset="-127"/>
            </a:endParaRPr>
          </a:p>
          <a:p>
            <a:pPr marL="0" marR="0" indent="0" algn="just" fontAlgn="base" latinLnBrk="1">
              <a:lnSpc>
                <a:spcPct val="107000"/>
              </a:lnSpc>
              <a:spcBef>
                <a:spcPts val="0"/>
              </a:spcBef>
              <a:spcAft>
                <a:spcPts val="800"/>
              </a:spcAft>
            </a:pPr>
            <a:r>
              <a:rPr lang="en-US" sz="1800" i="1" kern="100" spc="0" dirty="0">
                <a:solidFill>
                  <a:srgbClr val="000000"/>
                </a:solidFill>
                <a:effectLst/>
                <a:latin typeface="맑은 고딕" panose="020B0503020000020004" pitchFamily="50" charset="-127"/>
                <a:ea typeface="맑은 고딕" panose="020B0503020000020004" pitchFamily="50" charset="-127"/>
              </a:rPr>
              <a:t>. Caring (15-16)</a:t>
            </a:r>
          </a:p>
          <a:p>
            <a:pPr marL="0" marR="0" indent="0" algn="just" fontAlgn="base" latinLnBrk="1">
              <a:lnSpc>
                <a:spcPct val="107000"/>
              </a:lnSpc>
              <a:spcBef>
                <a:spcPts val="0"/>
              </a:spcBef>
              <a:spcAft>
                <a:spcPts val="800"/>
              </a:spcAft>
            </a:pPr>
            <a:endParaRPr lang="en-US" sz="1800" b="1" i="1" kern="100" dirty="0">
              <a:solidFill>
                <a:srgbClr val="000000"/>
              </a:solidFill>
              <a:latin typeface="맑은 고딕" panose="020B0503020000020004" pitchFamily="50" charset="-127"/>
              <a:ea typeface="맑은 고딕" panose="020B0503020000020004" pitchFamily="50" charset="-127"/>
            </a:endParaRPr>
          </a:p>
          <a:p>
            <a:pPr marL="0" marR="0" indent="0" algn="just" fontAlgn="base" latinLnBrk="1">
              <a:lnSpc>
                <a:spcPct val="107000"/>
              </a:lnSpc>
              <a:spcBef>
                <a:spcPts val="0"/>
              </a:spcBef>
              <a:spcAft>
                <a:spcPts val="800"/>
              </a:spcAft>
              <a:buNone/>
            </a:pPr>
            <a:r>
              <a:rPr lang="en-US" b="1" dirty="0"/>
              <a:t>4 ways of getting water in the wilderness</a:t>
            </a:r>
          </a:p>
        </p:txBody>
      </p:sp>
      <p:sp>
        <p:nvSpPr>
          <p:cNvPr id="7" name="텍스트 개체 틀 6">
            <a:extLst>
              <a:ext uri="{FF2B5EF4-FFF2-40B4-BE49-F238E27FC236}">
                <a16:creationId xmlns:a16="http://schemas.microsoft.com/office/drawing/2014/main" id="{54F75BE8-110F-4F00-AEF8-26555D1BB624}"/>
              </a:ext>
            </a:extLst>
          </p:cNvPr>
          <p:cNvSpPr>
            <a:spLocks noGrp="1"/>
          </p:cNvSpPr>
          <p:nvPr>
            <p:ph type="body" sz="quarter" idx="3"/>
          </p:nvPr>
        </p:nvSpPr>
        <p:spPr/>
        <p:txBody>
          <a:bodyPr/>
          <a:lstStyle/>
          <a:p>
            <a:r>
              <a:rPr lang="en-US" dirty="0"/>
              <a:t>4 processes to restore the fallen sheep</a:t>
            </a:r>
          </a:p>
        </p:txBody>
      </p:sp>
      <p:graphicFrame>
        <p:nvGraphicFramePr>
          <p:cNvPr id="9" name="내용 개체 틀 8">
            <a:extLst>
              <a:ext uri="{FF2B5EF4-FFF2-40B4-BE49-F238E27FC236}">
                <a16:creationId xmlns:a16="http://schemas.microsoft.com/office/drawing/2014/main" id="{28562301-8224-4EC1-9D81-06F47E0D5113}"/>
              </a:ext>
            </a:extLst>
          </p:cNvPr>
          <p:cNvGraphicFramePr>
            <a:graphicFrameLocks noGrp="1"/>
          </p:cNvGraphicFramePr>
          <p:nvPr>
            <p:ph sz="quarter" idx="4"/>
            <p:extLst>
              <p:ext uri="{D42A27DB-BD31-4B8C-83A1-F6EECF244321}">
                <p14:modId xmlns:p14="http://schemas.microsoft.com/office/powerpoint/2010/main" val="1585157926"/>
              </p:ext>
            </p:extLst>
          </p:nvPr>
        </p:nvGraphicFramePr>
        <p:xfrm>
          <a:off x="479377" y="4007695"/>
          <a:ext cx="5616624" cy="2435100"/>
        </p:xfrm>
        <a:graphic>
          <a:graphicData uri="http://schemas.openxmlformats.org/drawingml/2006/table">
            <a:tbl>
              <a:tblPr/>
              <a:tblGrid>
                <a:gridCol w="732862">
                  <a:extLst>
                    <a:ext uri="{9D8B030D-6E8A-4147-A177-3AD203B41FA5}">
                      <a16:colId xmlns:a16="http://schemas.microsoft.com/office/drawing/2014/main" val="3934555348"/>
                    </a:ext>
                  </a:extLst>
                </a:gridCol>
                <a:gridCol w="3299585">
                  <a:extLst>
                    <a:ext uri="{9D8B030D-6E8A-4147-A177-3AD203B41FA5}">
                      <a16:colId xmlns:a16="http://schemas.microsoft.com/office/drawing/2014/main" val="39082430"/>
                    </a:ext>
                  </a:extLst>
                </a:gridCol>
                <a:gridCol w="1584177">
                  <a:extLst>
                    <a:ext uri="{9D8B030D-6E8A-4147-A177-3AD203B41FA5}">
                      <a16:colId xmlns:a16="http://schemas.microsoft.com/office/drawing/2014/main" val="2115126578"/>
                    </a:ext>
                  </a:extLst>
                </a:gridCol>
              </a:tblGrid>
              <a:tr h="0">
                <a:tc>
                  <a:txBody>
                    <a:bodyPr/>
                    <a:lstStyle/>
                    <a:p>
                      <a:pPr marL="0" marR="0" indent="0" algn="just" fontAlgn="base" latinLnBrk="1">
                        <a:lnSpc>
                          <a:spcPct val="107000"/>
                        </a:lnSpc>
                        <a:spcBef>
                          <a:spcPts val="0"/>
                        </a:spcBef>
                        <a:spcAft>
                          <a:spcPts val="800"/>
                        </a:spcAft>
                      </a:pPr>
                      <a:r>
                        <a:rPr lang="en-US" sz="12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Dew </a:t>
                      </a:r>
                      <a:endParaRPr lang="en-US" sz="12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2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Hos 14:5, ‘I will be like dew to Israel...’</a:t>
                      </a:r>
                      <a:endParaRPr lang="en-US" sz="12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2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Dew at dawn everyday</a:t>
                      </a:r>
                      <a:endParaRPr lang="en-US" sz="12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61474614"/>
                  </a:ext>
                </a:extLst>
              </a:tr>
              <a:tr h="0">
                <a:tc>
                  <a:txBody>
                    <a:bodyPr/>
                    <a:lstStyle/>
                    <a:p>
                      <a:pPr marL="0" marR="0" indent="0" algn="just" fontAlgn="base" latinLnBrk="1">
                        <a:lnSpc>
                          <a:spcPct val="107000"/>
                        </a:lnSpc>
                        <a:spcBef>
                          <a:spcPts val="0"/>
                        </a:spcBef>
                        <a:spcAft>
                          <a:spcPts val="800"/>
                        </a:spcAft>
                      </a:pPr>
                      <a:r>
                        <a:rPr lang="en-US" sz="12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Spring</a:t>
                      </a:r>
                      <a:endParaRPr lang="en-US" sz="12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2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John 7:3, ‘...river of living water will flow from within them’</a:t>
                      </a:r>
                      <a:endParaRPr lang="en-US" sz="12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2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Natural spring welling up all the time</a:t>
                      </a:r>
                      <a:endParaRPr lang="en-US" sz="12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65305734"/>
                  </a:ext>
                </a:extLst>
              </a:tr>
              <a:tr h="0">
                <a:tc>
                  <a:txBody>
                    <a:bodyPr/>
                    <a:lstStyle/>
                    <a:p>
                      <a:pPr marL="0" marR="0" indent="0" algn="just" fontAlgn="base" latinLnBrk="1">
                        <a:lnSpc>
                          <a:spcPct val="107000"/>
                        </a:lnSpc>
                        <a:spcBef>
                          <a:spcPts val="0"/>
                        </a:spcBef>
                        <a:spcAft>
                          <a:spcPts val="800"/>
                        </a:spcAft>
                      </a:pPr>
                      <a:r>
                        <a:rPr lang="en-US" sz="12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Cistern</a:t>
                      </a:r>
                      <a:endParaRPr lang="en-US" sz="12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2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Jer 2:13, My people have committed two sins: They have forsaken me, the spring of living water, and have dug their own cisterns broken cisterns that cannot hold water’</a:t>
                      </a:r>
                      <a:endParaRPr lang="en-US" sz="12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2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Well dug from the earth</a:t>
                      </a:r>
                      <a:endParaRPr lang="en-US" sz="12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15892415"/>
                  </a:ext>
                </a:extLst>
              </a:tr>
              <a:tr h="0">
                <a:tc>
                  <a:txBody>
                    <a:bodyPr/>
                    <a:lstStyle/>
                    <a:p>
                      <a:pPr marL="0" marR="0" indent="0" algn="just" fontAlgn="base" latinLnBrk="1">
                        <a:lnSpc>
                          <a:spcPct val="107000"/>
                        </a:lnSpc>
                        <a:spcBef>
                          <a:spcPts val="0"/>
                        </a:spcBef>
                        <a:spcAft>
                          <a:spcPts val="800"/>
                        </a:spcAft>
                      </a:pPr>
                      <a:r>
                        <a:rPr lang="en-US" sz="12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Rain</a:t>
                      </a:r>
                      <a:endParaRPr lang="en-US" sz="12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200" kern="100" spc="0" dirty="0" err="1">
                          <a:solidFill>
                            <a:srgbClr val="000000"/>
                          </a:solidFill>
                          <a:effectLst/>
                          <a:latin typeface="Arial" panose="020B0604020202020204" pitchFamily="34" charset="0"/>
                          <a:ea typeface="맑은 고딕" panose="020B0503020000020004" pitchFamily="50" charset="-127"/>
                          <a:cs typeface="Arial" panose="020B0604020202020204" pitchFamily="34" charset="0"/>
                        </a:rPr>
                        <a:t>Zech</a:t>
                      </a:r>
                      <a:r>
                        <a:rPr lang="en-US" sz="12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 10:1, ‘Ask the Lord for rain in the springtime. it is the Lord who sends the thunder storms. He gives a showers of rain to all people and plants of the field to everyone’.</a:t>
                      </a:r>
                      <a:endParaRPr lang="en-US" sz="12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2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Rain from the heaven in rainy season</a:t>
                      </a:r>
                      <a:endParaRPr lang="en-US" sz="12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10286167"/>
                  </a:ext>
                </a:extLst>
              </a:tr>
            </a:tbl>
          </a:graphicData>
        </a:graphic>
      </p:graphicFrame>
      <p:graphicFrame>
        <p:nvGraphicFramePr>
          <p:cNvPr id="13" name="표 12">
            <a:extLst>
              <a:ext uri="{FF2B5EF4-FFF2-40B4-BE49-F238E27FC236}">
                <a16:creationId xmlns:a16="http://schemas.microsoft.com/office/drawing/2014/main" id="{BEE2FE08-33DD-49BA-BD43-8E66659823F6}"/>
              </a:ext>
            </a:extLst>
          </p:cNvPr>
          <p:cNvGraphicFramePr>
            <a:graphicFrameLocks noGrp="1"/>
          </p:cNvGraphicFramePr>
          <p:nvPr>
            <p:extLst>
              <p:ext uri="{D42A27DB-BD31-4B8C-83A1-F6EECF244321}">
                <p14:modId xmlns:p14="http://schemas.microsoft.com/office/powerpoint/2010/main" val="2021229016"/>
              </p:ext>
            </p:extLst>
          </p:nvPr>
        </p:nvGraphicFramePr>
        <p:xfrm>
          <a:off x="6312024" y="2636912"/>
          <a:ext cx="5249833" cy="3744416"/>
        </p:xfrm>
        <a:graphic>
          <a:graphicData uri="http://schemas.openxmlformats.org/drawingml/2006/table">
            <a:tbl>
              <a:tblPr/>
              <a:tblGrid>
                <a:gridCol w="1152128">
                  <a:extLst>
                    <a:ext uri="{9D8B030D-6E8A-4147-A177-3AD203B41FA5}">
                      <a16:colId xmlns:a16="http://schemas.microsoft.com/office/drawing/2014/main" val="1392405513"/>
                    </a:ext>
                  </a:extLst>
                </a:gridCol>
                <a:gridCol w="3168352">
                  <a:extLst>
                    <a:ext uri="{9D8B030D-6E8A-4147-A177-3AD203B41FA5}">
                      <a16:colId xmlns:a16="http://schemas.microsoft.com/office/drawing/2014/main" val="4080785020"/>
                    </a:ext>
                  </a:extLst>
                </a:gridCol>
                <a:gridCol w="929353">
                  <a:extLst>
                    <a:ext uri="{9D8B030D-6E8A-4147-A177-3AD203B41FA5}">
                      <a16:colId xmlns:a16="http://schemas.microsoft.com/office/drawing/2014/main" val="2204902472"/>
                    </a:ext>
                  </a:extLst>
                </a:gridCol>
              </a:tblGrid>
              <a:tr h="1167934">
                <a:tc>
                  <a:txBody>
                    <a:bodyPr/>
                    <a:lstStyle/>
                    <a:p>
                      <a:pPr marL="0" marR="0" indent="0" algn="just" fontAlgn="base" latinLnBrk="1">
                        <a:lnSpc>
                          <a:spcPct val="107000"/>
                        </a:lnSpc>
                        <a:spcBef>
                          <a:spcPts val="0"/>
                        </a:spcBef>
                        <a:spcAft>
                          <a:spcPts val="800"/>
                        </a:spcAft>
                      </a:pPr>
                      <a:r>
                        <a:rPr lang="en-US" sz="18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Remove</a:t>
                      </a:r>
                      <a:endParaRPr lang="en-US" sz="18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8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Shade (for protection from the heat)</a:t>
                      </a:r>
                      <a:endParaRPr lang="en-US" sz="18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endParaRPr lang="en-US" sz="18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47107138"/>
                  </a:ext>
                </a:extLst>
              </a:tr>
              <a:tr h="887449">
                <a:tc>
                  <a:txBody>
                    <a:bodyPr/>
                    <a:lstStyle/>
                    <a:p>
                      <a:pPr marL="0" marR="0" indent="0" algn="just" fontAlgn="base" latinLnBrk="1">
                        <a:lnSpc>
                          <a:spcPct val="107000"/>
                        </a:lnSpc>
                        <a:spcBef>
                          <a:spcPts val="0"/>
                        </a:spcBef>
                        <a:spcAft>
                          <a:spcPts val="800"/>
                        </a:spcAft>
                      </a:pPr>
                      <a:r>
                        <a:rPr lang="en-US" sz="18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Drink </a:t>
                      </a:r>
                      <a:endParaRPr lang="en-US" sz="18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8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Water (for being thirsty)</a:t>
                      </a:r>
                      <a:endParaRPr lang="en-US" sz="18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endParaRPr lang="en-US" sz="18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85796891"/>
                  </a:ext>
                </a:extLst>
              </a:tr>
              <a:tr h="887449">
                <a:tc>
                  <a:txBody>
                    <a:bodyPr/>
                    <a:lstStyle/>
                    <a:p>
                      <a:pPr marL="0" marR="0" indent="0" algn="just" fontAlgn="base" latinLnBrk="1">
                        <a:lnSpc>
                          <a:spcPct val="107000"/>
                        </a:lnSpc>
                        <a:spcBef>
                          <a:spcPts val="0"/>
                        </a:spcBef>
                        <a:spcAft>
                          <a:spcPts val="800"/>
                        </a:spcAft>
                      </a:pPr>
                      <a:r>
                        <a:rPr lang="en-US" sz="18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Massage</a:t>
                      </a:r>
                      <a:endParaRPr lang="en-US" sz="18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8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Body (for touching)</a:t>
                      </a:r>
                      <a:endParaRPr lang="en-US" sz="18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endParaRPr lang="en-US" sz="18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75528049"/>
                  </a:ext>
                </a:extLst>
              </a:tr>
              <a:tr h="801584">
                <a:tc>
                  <a:txBody>
                    <a:bodyPr/>
                    <a:lstStyle/>
                    <a:p>
                      <a:pPr marL="0" marR="0" indent="0" algn="just" fontAlgn="base" latinLnBrk="1">
                        <a:lnSpc>
                          <a:spcPct val="107000"/>
                        </a:lnSpc>
                        <a:spcBef>
                          <a:spcPts val="0"/>
                        </a:spcBef>
                        <a:spcAft>
                          <a:spcPts val="800"/>
                        </a:spcAft>
                      </a:pPr>
                      <a:r>
                        <a:rPr lang="en-US" sz="18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Provide</a:t>
                      </a:r>
                      <a:endParaRPr lang="en-US" sz="18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8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Food (for being hungry)</a:t>
                      </a:r>
                      <a:endParaRPr lang="en-US" sz="18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endParaRPr lang="en-US" sz="18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87764902"/>
                  </a:ext>
                </a:extLst>
              </a:tr>
            </a:tbl>
          </a:graphicData>
        </a:graphic>
      </p:graphicFrame>
    </p:spTree>
    <p:extLst>
      <p:ext uri="{BB962C8B-B14F-4D97-AF65-F5344CB8AC3E}">
        <p14:creationId xmlns:p14="http://schemas.microsoft.com/office/powerpoint/2010/main" val="40850568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제목 3">
            <a:extLst>
              <a:ext uri="{FF2B5EF4-FFF2-40B4-BE49-F238E27FC236}">
                <a16:creationId xmlns:a16="http://schemas.microsoft.com/office/drawing/2014/main" id="{76676729-57F1-4994-9A11-DC981829A120}"/>
              </a:ext>
            </a:extLst>
          </p:cNvPr>
          <p:cNvSpPr>
            <a:spLocks noGrp="1"/>
          </p:cNvSpPr>
          <p:nvPr>
            <p:ph type="title"/>
          </p:nvPr>
        </p:nvSpPr>
        <p:spPr>
          <a:xfrm>
            <a:off x="839416" y="275167"/>
            <a:ext cx="10742984" cy="1143000"/>
          </a:xfrm>
        </p:spPr>
        <p:txBody>
          <a:bodyPr/>
          <a:lstStyle/>
          <a:p>
            <a:r>
              <a:rPr lang="en-US" sz="3600" b="1" u="sng" dirty="0">
                <a:latin typeface="Arial" panose="020B0604020202020204" pitchFamily="34" charset="0"/>
                <a:cs typeface="Arial" panose="020B0604020202020204" pitchFamily="34" charset="0"/>
              </a:rPr>
              <a:t>Pastoral ways to take care of the sheep</a:t>
            </a:r>
          </a:p>
        </p:txBody>
      </p:sp>
      <p:sp>
        <p:nvSpPr>
          <p:cNvPr id="5" name="텍스트 개체 틀 4">
            <a:extLst>
              <a:ext uri="{FF2B5EF4-FFF2-40B4-BE49-F238E27FC236}">
                <a16:creationId xmlns:a16="http://schemas.microsoft.com/office/drawing/2014/main" id="{851EA8E4-2F0B-4BC5-AA93-9ACB754532E0}"/>
              </a:ext>
            </a:extLst>
          </p:cNvPr>
          <p:cNvSpPr>
            <a:spLocks noGrp="1"/>
          </p:cNvSpPr>
          <p:nvPr>
            <p:ph type="body" idx="1"/>
          </p:nvPr>
        </p:nvSpPr>
        <p:spPr>
          <a:xfrm>
            <a:off x="584969" y="1263964"/>
            <a:ext cx="5386917" cy="639763"/>
          </a:xfrm>
        </p:spPr>
        <p:txBody>
          <a:bodyPr/>
          <a:lstStyle/>
          <a:p>
            <a:r>
              <a:rPr lang="en-US" sz="2000" dirty="0">
                <a:latin typeface="Arial" panose="020B0604020202020204" pitchFamily="34" charset="0"/>
                <a:cs typeface="Arial" panose="020B0604020202020204" pitchFamily="34" charset="0"/>
              </a:rPr>
              <a:t>6p and 4F</a:t>
            </a:r>
          </a:p>
        </p:txBody>
      </p:sp>
      <p:graphicFrame>
        <p:nvGraphicFramePr>
          <p:cNvPr id="9" name="내용 개체 틀 8">
            <a:extLst>
              <a:ext uri="{FF2B5EF4-FFF2-40B4-BE49-F238E27FC236}">
                <a16:creationId xmlns:a16="http://schemas.microsoft.com/office/drawing/2014/main" id="{090B327C-44B8-4C33-B40F-8E2E464910E0}"/>
              </a:ext>
            </a:extLst>
          </p:cNvPr>
          <p:cNvGraphicFramePr>
            <a:graphicFrameLocks noGrp="1"/>
          </p:cNvGraphicFramePr>
          <p:nvPr>
            <p:ph sz="half" idx="2"/>
            <p:extLst>
              <p:ext uri="{D42A27DB-BD31-4B8C-83A1-F6EECF244321}">
                <p14:modId xmlns:p14="http://schemas.microsoft.com/office/powerpoint/2010/main" val="2936237635"/>
              </p:ext>
            </p:extLst>
          </p:nvPr>
        </p:nvGraphicFramePr>
        <p:xfrm>
          <a:off x="609311" y="2333437"/>
          <a:ext cx="5138166" cy="1993776"/>
        </p:xfrm>
        <a:graphic>
          <a:graphicData uri="http://schemas.openxmlformats.org/drawingml/2006/table">
            <a:tbl>
              <a:tblPr/>
              <a:tblGrid>
                <a:gridCol w="1526249">
                  <a:extLst>
                    <a:ext uri="{9D8B030D-6E8A-4147-A177-3AD203B41FA5}">
                      <a16:colId xmlns:a16="http://schemas.microsoft.com/office/drawing/2014/main" val="1796733560"/>
                    </a:ext>
                  </a:extLst>
                </a:gridCol>
                <a:gridCol w="3611917">
                  <a:extLst>
                    <a:ext uri="{9D8B030D-6E8A-4147-A177-3AD203B41FA5}">
                      <a16:colId xmlns:a16="http://schemas.microsoft.com/office/drawing/2014/main" val="3810973160"/>
                    </a:ext>
                  </a:extLst>
                </a:gridCol>
              </a:tblGrid>
              <a:tr h="0">
                <a:tc>
                  <a:txBody>
                    <a:bodyPr/>
                    <a:lstStyle/>
                    <a:p>
                      <a:pPr marL="0" marR="0" indent="0" algn="just" fontAlgn="base" latinLnBrk="1">
                        <a:lnSpc>
                          <a:spcPct val="107000"/>
                        </a:lnSpc>
                        <a:spcBef>
                          <a:spcPts val="0"/>
                        </a:spcBef>
                        <a:spcAft>
                          <a:spcPts val="800"/>
                        </a:spcAft>
                      </a:pPr>
                      <a:r>
                        <a:rPr lang="en-US" sz="14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Phone (call)</a:t>
                      </a:r>
                      <a:endParaRPr lang="en-US" sz="14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60000"/>
                        </a:lnSpc>
                        <a:spcBef>
                          <a:spcPts val="0"/>
                        </a:spcBef>
                        <a:spcAft>
                          <a:spcPts val="0"/>
                        </a:spcAft>
                      </a:pPr>
                      <a:endParaRPr lang="en-US" sz="1400" kern="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88976818"/>
                  </a:ext>
                </a:extLst>
              </a:tr>
              <a:tr h="0">
                <a:tc>
                  <a:txBody>
                    <a:bodyPr/>
                    <a:lstStyle/>
                    <a:p>
                      <a:pPr marL="0" marR="0" indent="0" algn="just" fontAlgn="base" latinLnBrk="1">
                        <a:lnSpc>
                          <a:spcPct val="107000"/>
                        </a:lnSpc>
                        <a:spcBef>
                          <a:spcPts val="0"/>
                        </a:spcBef>
                        <a:spcAft>
                          <a:spcPts val="800"/>
                        </a:spcAft>
                      </a:pPr>
                      <a:r>
                        <a:rPr lang="en-US" sz="14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Pen (letter)</a:t>
                      </a:r>
                      <a:endParaRPr lang="en-US" sz="14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60000"/>
                        </a:lnSpc>
                        <a:spcBef>
                          <a:spcPts val="0"/>
                        </a:spcBef>
                        <a:spcAft>
                          <a:spcPts val="0"/>
                        </a:spcAft>
                      </a:pPr>
                      <a:endParaRPr lang="en-US" sz="1400" kern="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66644156"/>
                  </a:ext>
                </a:extLst>
              </a:tr>
              <a:tr h="0">
                <a:tc>
                  <a:txBody>
                    <a:bodyPr/>
                    <a:lstStyle/>
                    <a:p>
                      <a:pPr marL="0" marR="0" indent="0" algn="just" fontAlgn="base" latinLnBrk="1">
                        <a:lnSpc>
                          <a:spcPct val="107000"/>
                        </a:lnSpc>
                        <a:spcBef>
                          <a:spcPts val="0"/>
                        </a:spcBef>
                        <a:spcAft>
                          <a:spcPts val="800"/>
                        </a:spcAft>
                      </a:pPr>
                      <a:r>
                        <a:rPr lang="en-US" sz="14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Pastor (food)</a:t>
                      </a:r>
                      <a:endParaRPr lang="en-US" sz="14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60000"/>
                        </a:lnSpc>
                        <a:spcBef>
                          <a:spcPts val="0"/>
                        </a:spcBef>
                        <a:spcAft>
                          <a:spcPts val="0"/>
                        </a:spcAft>
                      </a:pPr>
                      <a:endParaRPr lang="en-US" sz="1400" kern="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65385412"/>
                  </a:ext>
                </a:extLst>
              </a:tr>
              <a:tr h="0">
                <a:tc>
                  <a:txBody>
                    <a:bodyPr/>
                    <a:lstStyle/>
                    <a:p>
                      <a:pPr marL="0" marR="0" indent="0" algn="just" fontAlgn="base" latinLnBrk="1">
                        <a:lnSpc>
                          <a:spcPct val="107000"/>
                        </a:lnSpc>
                        <a:spcBef>
                          <a:spcPts val="0"/>
                        </a:spcBef>
                        <a:spcAft>
                          <a:spcPts val="800"/>
                        </a:spcAft>
                      </a:pPr>
                      <a:r>
                        <a:rPr lang="en-US" sz="14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Presents (gift)</a:t>
                      </a:r>
                      <a:endParaRPr lang="en-US" sz="14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60000"/>
                        </a:lnSpc>
                        <a:spcBef>
                          <a:spcPts val="0"/>
                        </a:spcBef>
                        <a:spcAft>
                          <a:spcPts val="0"/>
                        </a:spcAft>
                      </a:pPr>
                      <a:endParaRPr lang="en-US" sz="1400" kern="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53781164"/>
                  </a:ext>
                </a:extLst>
              </a:tr>
              <a:tr h="0">
                <a:tc>
                  <a:txBody>
                    <a:bodyPr/>
                    <a:lstStyle/>
                    <a:p>
                      <a:pPr marL="0" marR="0" indent="0" algn="just" fontAlgn="base" latinLnBrk="1">
                        <a:lnSpc>
                          <a:spcPct val="107000"/>
                        </a:lnSpc>
                        <a:spcBef>
                          <a:spcPts val="0"/>
                        </a:spcBef>
                        <a:spcAft>
                          <a:spcPts val="800"/>
                        </a:spcAft>
                      </a:pPr>
                      <a:r>
                        <a:rPr lang="en-US" sz="14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Picnic (Travel)</a:t>
                      </a:r>
                      <a:endParaRPr lang="en-US" sz="14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60000"/>
                        </a:lnSpc>
                        <a:spcBef>
                          <a:spcPts val="0"/>
                        </a:spcBef>
                        <a:spcAft>
                          <a:spcPts val="0"/>
                        </a:spcAft>
                      </a:pPr>
                      <a:endParaRPr lang="en-US" sz="1400" kern="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24507517"/>
                  </a:ext>
                </a:extLst>
              </a:tr>
              <a:tr h="0">
                <a:tc>
                  <a:txBody>
                    <a:bodyPr/>
                    <a:lstStyle/>
                    <a:p>
                      <a:pPr marL="0" marR="0" indent="0" algn="just" fontAlgn="base" latinLnBrk="1">
                        <a:lnSpc>
                          <a:spcPct val="107000"/>
                        </a:lnSpc>
                        <a:spcBef>
                          <a:spcPts val="0"/>
                        </a:spcBef>
                        <a:spcAft>
                          <a:spcPts val="800"/>
                        </a:spcAft>
                      </a:pPr>
                      <a:r>
                        <a:rPr lang="en-US" sz="14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Play (sports)</a:t>
                      </a:r>
                      <a:endParaRPr lang="en-US" sz="14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60000"/>
                        </a:lnSpc>
                        <a:spcBef>
                          <a:spcPts val="0"/>
                        </a:spcBef>
                        <a:spcAft>
                          <a:spcPts val="0"/>
                        </a:spcAft>
                      </a:pPr>
                      <a:endParaRPr lang="en-US" sz="1400" kern="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54658097"/>
                  </a:ext>
                </a:extLst>
              </a:tr>
            </a:tbl>
          </a:graphicData>
        </a:graphic>
      </p:graphicFrame>
      <p:sp>
        <p:nvSpPr>
          <p:cNvPr id="7" name="텍스트 개체 틀 6">
            <a:extLst>
              <a:ext uri="{FF2B5EF4-FFF2-40B4-BE49-F238E27FC236}">
                <a16:creationId xmlns:a16="http://schemas.microsoft.com/office/drawing/2014/main" id="{FFF728C5-91D7-4894-8E3C-CB4C8BB0D411}"/>
              </a:ext>
            </a:extLst>
          </p:cNvPr>
          <p:cNvSpPr>
            <a:spLocks noGrp="1"/>
          </p:cNvSpPr>
          <p:nvPr>
            <p:ph type="body" sz="quarter" idx="3"/>
          </p:nvPr>
        </p:nvSpPr>
        <p:spPr>
          <a:xfrm>
            <a:off x="6096000" y="1345867"/>
            <a:ext cx="5389033" cy="639763"/>
          </a:xfrm>
        </p:spPr>
        <p:txBody>
          <a:bodyPr/>
          <a:lstStyle/>
          <a:p>
            <a:r>
              <a:rPr lang="en-US" dirty="0"/>
              <a:t>3S</a:t>
            </a:r>
          </a:p>
        </p:txBody>
      </p:sp>
      <p:graphicFrame>
        <p:nvGraphicFramePr>
          <p:cNvPr id="11" name="내용 개체 틀 10">
            <a:extLst>
              <a:ext uri="{FF2B5EF4-FFF2-40B4-BE49-F238E27FC236}">
                <a16:creationId xmlns:a16="http://schemas.microsoft.com/office/drawing/2014/main" id="{5596AC70-1515-46AB-90D3-A0F9A4090FE0}"/>
              </a:ext>
            </a:extLst>
          </p:cNvPr>
          <p:cNvGraphicFramePr>
            <a:graphicFrameLocks noGrp="1"/>
          </p:cNvGraphicFramePr>
          <p:nvPr>
            <p:ph sz="quarter" idx="4"/>
            <p:extLst>
              <p:ext uri="{D42A27DB-BD31-4B8C-83A1-F6EECF244321}">
                <p14:modId xmlns:p14="http://schemas.microsoft.com/office/powerpoint/2010/main" val="3087170279"/>
              </p:ext>
            </p:extLst>
          </p:nvPr>
        </p:nvGraphicFramePr>
        <p:xfrm>
          <a:off x="622772" y="4826804"/>
          <a:ext cx="5138166" cy="1498600"/>
        </p:xfrm>
        <a:graphic>
          <a:graphicData uri="http://schemas.openxmlformats.org/drawingml/2006/table">
            <a:tbl>
              <a:tblPr/>
              <a:tblGrid>
                <a:gridCol w="1584796">
                  <a:extLst>
                    <a:ext uri="{9D8B030D-6E8A-4147-A177-3AD203B41FA5}">
                      <a16:colId xmlns:a16="http://schemas.microsoft.com/office/drawing/2014/main" val="3851572236"/>
                    </a:ext>
                  </a:extLst>
                </a:gridCol>
                <a:gridCol w="3553370">
                  <a:extLst>
                    <a:ext uri="{9D8B030D-6E8A-4147-A177-3AD203B41FA5}">
                      <a16:colId xmlns:a16="http://schemas.microsoft.com/office/drawing/2014/main" val="1674238336"/>
                    </a:ext>
                  </a:extLst>
                </a:gridCol>
              </a:tblGrid>
              <a:tr h="138505">
                <a:tc>
                  <a:txBody>
                    <a:bodyPr/>
                    <a:lstStyle/>
                    <a:p>
                      <a:pPr marL="0" marR="0" indent="0" algn="just" fontAlgn="base" latinLnBrk="1">
                        <a:lnSpc>
                          <a:spcPct val="107000"/>
                        </a:lnSpc>
                        <a:spcBef>
                          <a:spcPts val="0"/>
                        </a:spcBef>
                        <a:spcAft>
                          <a:spcPts val="800"/>
                        </a:spcAft>
                      </a:pPr>
                      <a:r>
                        <a:rPr lang="en-US" sz="16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Fun</a:t>
                      </a:r>
                      <a:endParaRPr lang="en-US" sz="16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60000"/>
                        </a:lnSpc>
                        <a:spcBef>
                          <a:spcPts val="0"/>
                        </a:spcBef>
                        <a:spcAft>
                          <a:spcPts val="0"/>
                        </a:spcAft>
                      </a:pPr>
                      <a:endParaRPr lang="en-US" sz="1600" kern="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32122565"/>
                  </a:ext>
                </a:extLst>
              </a:tr>
              <a:tr h="138505">
                <a:tc>
                  <a:txBody>
                    <a:bodyPr/>
                    <a:lstStyle/>
                    <a:p>
                      <a:pPr marL="0" marR="0" indent="0" algn="just" fontAlgn="base" latinLnBrk="1">
                        <a:lnSpc>
                          <a:spcPct val="107000"/>
                        </a:lnSpc>
                        <a:spcBef>
                          <a:spcPts val="0"/>
                        </a:spcBef>
                        <a:spcAft>
                          <a:spcPts val="800"/>
                        </a:spcAft>
                      </a:pPr>
                      <a:r>
                        <a:rPr lang="en-US" sz="16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Food</a:t>
                      </a:r>
                      <a:endParaRPr lang="en-US" sz="16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60000"/>
                        </a:lnSpc>
                        <a:spcBef>
                          <a:spcPts val="0"/>
                        </a:spcBef>
                        <a:spcAft>
                          <a:spcPts val="0"/>
                        </a:spcAft>
                      </a:pPr>
                      <a:endParaRPr lang="en-US" sz="1600" u="sng" kern="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0487935"/>
                  </a:ext>
                </a:extLst>
              </a:tr>
              <a:tr h="138505">
                <a:tc>
                  <a:txBody>
                    <a:bodyPr/>
                    <a:lstStyle/>
                    <a:p>
                      <a:pPr marL="0" marR="0" indent="0" algn="just" fontAlgn="base" latinLnBrk="1">
                        <a:lnSpc>
                          <a:spcPct val="107000"/>
                        </a:lnSpc>
                        <a:spcBef>
                          <a:spcPts val="0"/>
                        </a:spcBef>
                        <a:spcAft>
                          <a:spcPts val="800"/>
                        </a:spcAft>
                      </a:pPr>
                      <a:r>
                        <a:rPr lang="en-US" sz="16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Film</a:t>
                      </a:r>
                      <a:endParaRPr lang="en-US" sz="16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60000"/>
                        </a:lnSpc>
                        <a:spcBef>
                          <a:spcPts val="0"/>
                        </a:spcBef>
                        <a:spcAft>
                          <a:spcPts val="0"/>
                        </a:spcAft>
                      </a:pPr>
                      <a:endParaRPr lang="en-US" sz="1600" kern="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58956387"/>
                  </a:ext>
                </a:extLst>
              </a:tr>
              <a:tr h="197515">
                <a:tc>
                  <a:txBody>
                    <a:bodyPr/>
                    <a:lstStyle/>
                    <a:p>
                      <a:pPr marL="0" marR="0" indent="0" algn="just" fontAlgn="base" latinLnBrk="1">
                        <a:lnSpc>
                          <a:spcPct val="107000"/>
                        </a:lnSpc>
                        <a:spcBef>
                          <a:spcPts val="0"/>
                        </a:spcBef>
                        <a:spcAft>
                          <a:spcPts val="800"/>
                        </a:spcAft>
                      </a:pPr>
                      <a:r>
                        <a:rPr lang="en-US" sz="1600" kern="100" spc="0">
                          <a:solidFill>
                            <a:srgbClr val="000000"/>
                          </a:solidFill>
                          <a:effectLst/>
                          <a:latin typeface="Arial" panose="020B0604020202020204" pitchFamily="34" charset="0"/>
                          <a:ea typeface="맑은 고딕" panose="020B0503020000020004" pitchFamily="50" charset="-127"/>
                          <a:cs typeface="Arial" panose="020B0604020202020204" pitchFamily="34" charset="0"/>
                        </a:rPr>
                        <a:t>Favorite things</a:t>
                      </a:r>
                      <a:endParaRPr lang="en-US" sz="1600" kern="100" spc="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60000"/>
                        </a:lnSpc>
                        <a:spcBef>
                          <a:spcPts val="0"/>
                        </a:spcBef>
                        <a:spcAft>
                          <a:spcPts val="0"/>
                        </a:spcAft>
                      </a:pPr>
                      <a:endParaRPr lang="en-US" sz="1600" kern="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987996"/>
                  </a:ext>
                </a:extLst>
              </a:tr>
            </a:tbl>
          </a:graphicData>
        </a:graphic>
      </p:graphicFrame>
      <p:sp>
        <p:nvSpPr>
          <p:cNvPr id="10" name="Rectangle 1">
            <a:extLst>
              <a:ext uri="{FF2B5EF4-FFF2-40B4-BE49-F238E27FC236}">
                <a16:creationId xmlns:a16="http://schemas.microsoft.com/office/drawing/2014/main" id="{42E69053-0788-44FC-B6BF-32F7D956FA71}"/>
              </a:ext>
            </a:extLst>
          </p:cNvPr>
          <p:cNvSpPr>
            <a:spLocks noChangeArrowheads="1"/>
          </p:cNvSpPr>
          <p:nvPr/>
        </p:nvSpPr>
        <p:spPr bwMode="auto">
          <a:xfrm>
            <a:off x="-124114" y="-100172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2" name="Rectangle 2">
            <a:extLst>
              <a:ext uri="{FF2B5EF4-FFF2-40B4-BE49-F238E27FC236}">
                <a16:creationId xmlns:a16="http://schemas.microsoft.com/office/drawing/2014/main" id="{C0E5D178-A3FF-4DC7-BFDA-95E4A5CE09C3}"/>
              </a:ext>
            </a:extLst>
          </p:cNvPr>
          <p:cNvSpPr>
            <a:spLocks noChangeArrowheads="1"/>
          </p:cNvSpPr>
          <p:nvPr/>
        </p:nvSpPr>
        <p:spPr bwMode="auto">
          <a:xfrm>
            <a:off x="609311" y="409336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3" name="표 12">
            <a:extLst>
              <a:ext uri="{FF2B5EF4-FFF2-40B4-BE49-F238E27FC236}">
                <a16:creationId xmlns:a16="http://schemas.microsoft.com/office/drawing/2014/main" id="{0DC7D8F1-33A0-42F7-9218-F4BE2A33C870}"/>
              </a:ext>
            </a:extLst>
          </p:cNvPr>
          <p:cNvGraphicFramePr>
            <a:graphicFrameLocks noGrp="1"/>
          </p:cNvGraphicFramePr>
          <p:nvPr>
            <p:extLst>
              <p:ext uri="{D42A27DB-BD31-4B8C-83A1-F6EECF244321}">
                <p14:modId xmlns:p14="http://schemas.microsoft.com/office/powerpoint/2010/main" val="3617250802"/>
              </p:ext>
            </p:extLst>
          </p:nvPr>
        </p:nvGraphicFramePr>
        <p:xfrm>
          <a:off x="6207339" y="2132856"/>
          <a:ext cx="5591262" cy="4111216"/>
        </p:xfrm>
        <a:graphic>
          <a:graphicData uri="http://schemas.openxmlformats.org/drawingml/2006/table">
            <a:tbl>
              <a:tblPr/>
              <a:tblGrid>
                <a:gridCol w="1465879">
                  <a:extLst>
                    <a:ext uri="{9D8B030D-6E8A-4147-A177-3AD203B41FA5}">
                      <a16:colId xmlns:a16="http://schemas.microsoft.com/office/drawing/2014/main" val="4142483300"/>
                    </a:ext>
                  </a:extLst>
                </a:gridCol>
                <a:gridCol w="4125383">
                  <a:extLst>
                    <a:ext uri="{9D8B030D-6E8A-4147-A177-3AD203B41FA5}">
                      <a16:colId xmlns:a16="http://schemas.microsoft.com/office/drawing/2014/main" val="919209564"/>
                    </a:ext>
                  </a:extLst>
                </a:gridCol>
              </a:tblGrid>
              <a:tr h="580646">
                <a:tc>
                  <a:txBody>
                    <a:bodyPr/>
                    <a:lstStyle/>
                    <a:p>
                      <a:pPr marL="0" marR="0" indent="0" algn="just" fontAlgn="base" latinLnBrk="1">
                        <a:lnSpc>
                          <a:spcPct val="107000"/>
                        </a:lnSpc>
                        <a:spcBef>
                          <a:spcPts val="0"/>
                        </a:spcBef>
                        <a:spcAft>
                          <a:spcPts val="800"/>
                        </a:spcAft>
                      </a:pPr>
                      <a:r>
                        <a:rPr lang="en-US" sz="16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Spend time </a:t>
                      </a:r>
                    </a:p>
                    <a:p>
                      <a:pPr marL="0" marR="0" indent="0" algn="just" fontAlgn="base" latinLnBrk="1">
                        <a:lnSpc>
                          <a:spcPct val="107000"/>
                        </a:lnSpc>
                        <a:spcBef>
                          <a:spcPts val="0"/>
                        </a:spcBef>
                        <a:spcAft>
                          <a:spcPts val="800"/>
                        </a:spcAft>
                      </a:pPr>
                      <a:r>
                        <a:rPr lang="en-US" sz="16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with them</a:t>
                      </a:r>
                      <a:endParaRPr lang="en-US" sz="16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6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Shopping, Fishing, Watching Movies, Birthday Party, Sports</a:t>
                      </a:r>
                      <a:endParaRPr lang="en-US" sz="16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10967574"/>
                  </a:ext>
                </a:extLst>
              </a:tr>
              <a:tr h="2830674">
                <a:tc>
                  <a:txBody>
                    <a:bodyPr/>
                    <a:lstStyle/>
                    <a:p>
                      <a:pPr marL="0" marR="0" indent="0" algn="just" fontAlgn="base" latinLnBrk="1">
                        <a:lnSpc>
                          <a:spcPct val="107000"/>
                        </a:lnSpc>
                        <a:spcBef>
                          <a:spcPts val="0"/>
                        </a:spcBef>
                        <a:spcAft>
                          <a:spcPts val="800"/>
                        </a:spcAft>
                      </a:pPr>
                      <a:r>
                        <a:rPr lang="en-US" sz="16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Serve them</a:t>
                      </a:r>
                      <a:endParaRPr lang="en-US" sz="16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6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‘When we meet the unbelievers, we want to speak the gospel, but they want to be loved’. That is the Needs-centered Evangelism. Before telling the good news, show the good love to them. Take care of her babies, transport his children to school, celebrate her birthday, visit his mother’s hospital, congratulate his daughter’s graduation, help his house moving, ‘Meet the needs, then he will follow your path’. </a:t>
                      </a:r>
                      <a:endParaRPr lang="en-US" sz="16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84852903"/>
                  </a:ext>
                </a:extLst>
              </a:tr>
              <a:tr h="580646">
                <a:tc>
                  <a:txBody>
                    <a:bodyPr/>
                    <a:lstStyle/>
                    <a:p>
                      <a:pPr marL="0" marR="0" indent="0" algn="just" fontAlgn="base" latinLnBrk="1">
                        <a:lnSpc>
                          <a:spcPct val="107000"/>
                        </a:lnSpc>
                        <a:spcBef>
                          <a:spcPts val="0"/>
                        </a:spcBef>
                        <a:spcAft>
                          <a:spcPts val="800"/>
                        </a:spcAft>
                      </a:pPr>
                      <a:r>
                        <a:rPr lang="en-US" sz="16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Supply for </a:t>
                      </a:r>
                    </a:p>
                    <a:p>
                      <a:pPr marL="0" marR="0" indent="0" algn="just" fontAlgn="base" latinLnBrk="1">
                        <a:lnSpc>
                          <a:spcPct val="107000"/>
                        </a:lnSpc>
                        <a:spcBef>
                          <a:spcPts val="0"/>
                        </a:spcBef>
                        <a:spcAft>
                          <a:spcPts val="800"/>
                        </a:spcAft>
                      </a:pPr>
                      <a:r>
                        <a:rPr lang="en-US" sz="16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them</a:t>
                      </a:r>
                      <a:endParaRPr lang="en-US" sz="16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c>
                  <a:txBody>
                    <a:bodyPr/>
                    <a:lstStyle/>
                    <a:p>
                      <a:pPr marL="0" marR="0" indent="0" algn="just" fontAlgn="base" latinLnBrk="1">
                        <a:lnSpc>
                          <a:spcPct val="107000"/>
                        </a:lnSpc>
                        <a:spcBef>
                          <a:spcPts val="0"/>
                        </a:spcBef>
                        <a:spcAft>
                          <a:spcPts val="800"/>
                        </a:spcAft>
                      </a:pPr>
                      <a:r>
                        <a:rPr lang="en-US" sz="1600" kern="100" spc="0" dirty="0">
                          <a:solidFill>
                            <a:srgbClr val="000000"/>
                          </a:solidFill>
                          <a:effectLst/>
                          <a:latin typeface="Arial" panose="020B0604020202020204" pitchFamily="34" charset="0"/>
                          <a:ea typeface="맑은 고딕" panose="020B0503020000020004" pitchFamily="50" charset="-127"/>
                          <a:cs typeface="Arial" panose="020B0604020202020204" pitchFamily="34" charset="0"/>
                        </a:rPr>
                        <a:t>Food, Rest, Enjoyment, Spiritual Needs, learning, Whatever he needs</a:t>
                      </a:r>
                      <a:endParaRPr lang="en-US" sz="1600" kern="100" spc="0" dirty="0">
                        <a:solidFill>
                          <a:srgbClr val="000000"/>
                        </a:solidFill>
                        <a:effectLst/>
                        <a:latin typeface="Arial" panose="020B0604020202020204" pitchFamily="34" charset="0"/>
                        <a:cs typeface="Arial" panose="020B0604020202020204" pitchFamily="34" charset="0"/>
                      </a:endParaRPr>
                    </a:p>
                  </a:txBody>
                  <a:tcPr marL="64770" marR="64770" marT="17907" marB="17907"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65539480"/>
                  </a:ext>
                </a:extLst>
              </a:tr>
            </a:tbl>
          </a:graphicData>
        </a:graphic>
      </p:graphicFrame>
      <p:sp>
        <p:nvSpPr>
          <p:cNvPr id="14" name="Rectangle 3">
            <a:extLst>
              <a:ext uri="{FF2B5EF4-FFF2-40B4-BE49-F238E27FC236}">
                <a16:creationId xmlns:a16="http://schemas.microsoft.com/office/drawing/2014/main" id="{3E9CDB82-65DB-44A5-86F4-F8CC3741C92C}"/>
              </a:ext>
            </a:extLst>
          </p:cNvPr>
          <p:cNvSpPr>
            <a:spLocks noChangeArrowheads="1"/>
          </p:cNvSpPr>
          <p:nvPr/>
        </p:nvSpPr>
        <p:spPr bwMode="auto">
          <a:xfrm>
            <a:off x="6193878" y="2333437"/>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9614093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2AA11762-B500-4128-A47F-50925B75E4DB}"/>
              </a:ext>
            </a:extLst>
          </p:cNvPr>
          <p:cNvSpPr>
            <a:spLocks noGrp="1"/>
          </p:cNvSpPr>
          <p:nvPr>
            <p:ph type="title"/>
          </p:nvPr>
        </p:nvSpPr>
        <p:spPr>
          <a:xfrm>
            <a:off x="1415480" y="337220"/>
            <a:ext cx="8726760" cy="1143000"/>
          </a:xfrm>
        </p:spPr>
        <p:txBody>
          <a:bodyPr/>
          <a:lstStyle/>
          <a:p>
            <a:r>
              <a:rPr lang="en-US" sz="2400" b="1" u="sng" dirty="0">
                <a:latin typeface="Arial" panose="020B0604020202020204" pitchFamily="34" charset="0"/>
                <a:cs typeface="Arial" panose="020B0604020202020204" pitchFamily="34" charset="0"/>
              </a:rPr>
              <a:t>Responsibility of the cell leader for caring the cell group </a:t>
            </a:r>
          </a:p>
        </p:txBody>
      </p:sp>
      <p:sp>
        <p:nvSpPr>
          <p:cNvPr id="4" name="내용 개체 틀 3">
            <a:extLst>
              <a:ext uri="{FF2B5EF4-FFF2-40B4-BE49-F238E27FC236}">
                <a16:creationId xmlns:a16="http://schemas.microsoft.com/office/drawing/2014/main" id="{7D4F8261-2B75-4752-BE9C-46D57467C2AD}"/>
              </a:ext>
            </a:extLst>
          </p:cNvPr>
          <p:cNvSpPr>
            <a:spLocks noGrp="1"/>
          </p:cNvSpPr>
          <p:nvPr>
            <p:ph sz="half" idx="2"/>
          </p:nvPr>
        </p:nvSpPr>
        <p:spPr>
          <a:xfrm>
            <a:off x="263352" y="1052736"/>
            <a:ext cx="5591263" cy="3015184"/>
          </a:xfrm>
        </p:spPr>
        <p:txBody>
          <a:bodyPr/>
          <a:lstStyle/>
          <a:p>
            <a:pPr marL="0" marR="0" indent="0" algn="just" fontAlgn="base" latinLnBrk="1">
              <a:lnSpc>
                <a:spcPct val="107000"/>
              </a:lnSpc>
              <a:spcBef>
                <a:spcPts val="0"/>
              </a:spcBef>
              <a:spcAft>
                <a:spcPts val="800"/>
              </a:spcAft>
              <a:buNone/>
            </a:pPr>
            <a:endParaRPr lang="en-US" sz="1800" u="sng" kern="100" spc="0" dirty="0">
              <a:solidFill>
                <a:srgbClr val="000000"/>
              </a:solidFill>
              <a:effectLst/>
              <a:latin typeface="맑은 고딕" panose="020B0503020000020004" pitchFamily="50" charset="-127"/>
            </a:endParaRPr>
          </a:p>
          <a:p>
            <a:pPr marL="0" marR="0" indent="0" algn="just" fontAlgn="base" latinLnBrk="1">
              <a:lnSpc>
                <a:spcPct val="107000"/>
              </a:lnSpc>
              <a:spcBef>
                <a:spcPts val="0"/>
              </a:spcBef>
              <a:spcAft>
                <a:spcPts val="800"/>
              </a:spcAft>
              <a:buNone/>
            </a:pPr>
            <a:r>
              <a:rPr lang="en-US" sz="1800" kern="100" dirty="0">
                <a:solidFill>
                  <a:srgbClr val="000000"/>
                </a:solidFill>
                <a:latin typeface="맑은 고딕" panose="020B0503020000020004" pitchFamily="50" charset="-127"/>
                <a:ea typeface="맑은 고딕" panose="020B0503020000020004" pitchFamily="50" charset="-127"/>
              </a:rPr>
              <a:t>1. </a:t>
            </a:r>
            <a:r>
              <a:rPr lang="en-US" sz="1800" kern="100" spc="0" dirty="0">
                <a:solidFill>
                  <a:srgbClr val="000000"/>
                </a:solidFill>
                <a:effectLst/>
                <a:latin typeface="맑은 고딕" panose="020B0503020000020004" pitchFamily="50" charset="-127"/>
                <a:ea typeface="맑은 고딕" panose="020B0503020000020004" pitchFamily="50" charset="-127"/>
              </a:rPr>
              <a:t>Attending at the Cell Leader Meeting after Sunday Service and attending at the annual Cell Leader Conference</a:t>
            </a:r>
            <a:endParaRPr lang="en-US" sz="1800" kern="100" spc="0" dirty="0">
              <a:solidFill>
                <a:srgbClr val="000000"/>
              </a:solidFill>
              <a:effectLst/>
              <a:latin typeface="맑은 고딕" panose="020B0503020000020004" pitchFamily="50" charset="-127"/>
            </a:endParaRPr>
          </a:p>
          <a:p>
            <a:pPr marL="0" marR="0" indent="0" algn="just" fontAlgn="base" latinLnBrk="1">
              <a:lnSpc>
                <a:spcPct val="107000"/>
              </a:lnSpc>
              <a:spcBef>
                <a:spcPts val="0"/>
              </a:spcBef>
              <a:spcAft>
                <a:spcPts val="800"/>
              </a:spcAft>
              <a:buNone/>
            </a:pPr>
            <a:r>
              <a:rPr lang="en-US" sz="1800" kern="100" dirty="0">
                <a:solidFill>
                  <a:srgbClr val="000000"/>
                </a:solidFill>
                <a:latin typeface="맑은 고딕" panose="020B0503020000020004" pitchFamily="50" charset="-127"/>
                <a:ea typeface="맑은 고딕" panose="020B0503020000020004" pitchFamily="50" charset="-127"/>
              </a:rPr>
              <a:t>2. </a:t>
            </a:r>
            <a:r>
              <a:rPr lang="en-US" sz="1800" kern="100" spc="0" dirty="0">
                <a:solidFill>
                  <a:srgbClr val="000000"/>
                </a:solidFill>
                <a:effectLst/>
                <a:latin typeface="맑은 고딕" panose="020B0503020000020004" pitchFamily="50" charset="-127"/>
                <a:ea typeface="맑은 고딕" panose="020B0503020000020004" pitchFamily="50" charset="-127"/>
              </a:rPr>
              <a:t>Attending at all official worships in the church</a:t>
            </a:r>
            <a:endParaRPr lang="en-US" sz="1800" kern="100" spc="0" dirty="0">
              <a:solidFill>
                <a:srgbClr val="000000"/>
              </a:solidFill>
              <a:effectLst/>
              <a:latin typeface="맑은 고딕" panose="020B0503020000020004" pitchFamily="50" charset="-127"/>
            </a:endParaRPr>
          </a:p>
          <a:p>
            <a:pPr marL="0" marR="0" indent="0" algn="just" fontAlgn="base" latinLnBrk="1">
              <a:lnSpc>
                <a:spcPct val="107000"/>
              </a:lnSpc>
              <a:spcBef>
                <a:spcPts val="0"/>
              </a:spcBef>
              <a:spcAft>
                <a:spcPts val="800"/>
              </a:spcAft>
              <a:buNone/>
            </a:pPr>
            <a:r>
              <a:rPr lang="en-US" sz="1800" kern="100" dirty="0">
                <a:solidFill>
                  <a:srgbClr val="000000"/>
                </a:solidFill>
                <a:latin typeface="맑은 고딕" panose="020B0503020000020004" pitchFamily="50" charset="-127"/>
                <a:ea typeface="맑은 고딕" panose="020B0503020000020004" pitchFamily="50" charset="-127"/>
              </a:rPr>
              <a:t>3. </a:t>
            </a:r>
            <a:r>
              <a:rPr lang="en-US" sz="1800" kern="100" spc="0" dirty="0">
                <a:solidFill>
                  <a:srgbClr val="000000"/>
                </a:solidFill>
                <a:effectLst/>
                <a:latin typeface="맑은 고딕" panose="020B0503020000020004" pitchFamily="50" charset="-127"/>
                <a:ea typeface="맑은 고딕" panose="020B0503020000020004" pitchFamily="50" charset="-127"/>
              </a:rPr>
              <a:t>Praying for 20 minutes every day over 5 days a week</a:t>
            </a:r>
            <a:endParaRPr lang="en-US" sz="1800" kern="100" spc="0" dirty="0">
              <a:solidFill>
                <a:srgbClr val="000000"/>
              </a:solidFill>
              <a:effectLst/>
              <a:latin typeface="맑은 고딕" panose="020B0503020000020004" pitchFamily="50" charset="-127"/>
            </a:endParaRPr>
          </a:p>
          <a:p>
            <a:pPr marL="0" marR="0" indent="0" algn="just" fontAlgn="base" latinLnBrk="1">
              <a:lnSpc>
                <a:spcPct val="107000"/>
              </a:lnSpc>
              <a:spcBef>
                <a:spcPts val="0"/>
              </a:spcBef>
              <a:spcAft>
                <a:spcPts val="800"/>
              </a:spcAft>
              <a:buNone/>
            </a:pPr>
            <a:r>
              <a:rPr lang="en-US" sz="1800" kern="100" dirty="0">
                <a:solidFill>
                  <a:srgbClr val="000000"/>
                </a:solidFill>
                <a:latin typeface="맑은 고딕" panose="020B0503020000020004" pitchFamily="50" charset="-127"/>
                <a:ea typeface="맑은 고딕" panose="020B0503020000020004" pitchFamily="50" charset="-127"/>
              </a:rPr>
              <a:t>4. </a:t>
            </a:r>
            <a:r>
              <a:rPr lang="en-US" sz="1800" kern="100" spc="0" dirty="0">
                <a:solidFill>
                  <a:srgbClr val="000000"/>
                </a:solidFill>
                <a:effectLst/>
                <a:latin typeface="맑은 고딕" panose="020B0503020000020004" pitchFamily="50" charset="-127"/>
                <a:ea typeface="맑은 고딕" panose="020B0503020000020004" pitchFamily="50" charset="-127"/>
              </a:rPr>
              <a:t>Reading the Bible 3 chapters every day over 5 days a week</a:t>
            </a:r>
            <a:endParaRPr lang="en-US" sz="1800" kern="100" spc="0" dirty="0">
              <a:solidFill>
                <a:srgbClr val="000000"/>
              </a:solidFill>
              <a:effectLst/>
              <a:latin typeface="맑은 고딕" panose="020B0503020000020004" pitchFamily="50" charset="-127"/>
            </a:endParaRPr>
          </a:p>
          <a:p>
            <a:pPr marL="0" marR="0" indent="0" algn="just" fontAlgn="base" latinLnBrk="1">
              <a:lnSpc>
                <a:spcPct val="107000"/>
              </a:lnSpc>
              <a:spcBef>
                <a:spcPts val="0"/>
              </a:spcBef>
              <a:spcAft>
                <a:spcPts val="800"/>
              </a:spcAft>
              <a:buNone/>
            </a:pPr>
            <a:r>
              <a:rPr lang="en-US" sz="1800" kern="100" dirty="0">
                <a:solidFill>
                  <a:srgbClr val="000000"/>
                </a:solidFill>
                <a:latin typeface="맑은 고딕" panose="020B0503020000020004" pitchFamily="50" charset="-127"/>
                <a:ea typeface="맑은 고딕" panose="020B0503020000020004" pitchFamily="50" charset="-127"/>
              </a:rPr>
              <a:t>5. </a:t>
            </a:r>
            <a:r>
              <a:rPr lang="en-US" sz="1800" kern="100" spc="0" dirty="0">
                <a:solidFill>
                  <a:srgbClr val="000000"/>
                </a:solidFill>
                <a:effectLst/>
                <a:latin typeface="맑은 고딕" panose="020B0503020000020004" pitchFamily="50" charset="-127"/>
                <a:ea typeface="맑은 고딕" panose="020B0503020000020004" pitchFamily="50" charset="-127"/>
              </a:rPr>
              <a:t>Praying for the cell group members over 2 times a week</a:t>
            </a:r>
            <a:endParaRPr lang="en-US" sz="1800" kern="100" spc="0" dirty="0">
              <a:solidFill>
                <a:srgbClr val="000000"/>
              </a:solidFill>
              <a:effectLst/>
              <a:latin typeface="맑은 고딕" panose="020B0503020000020004" pitchFamily="50" charset="-127"/>
            </a:endParaRPr>
          </a:p>
          <a:p>
            <a:pPr marL="0" marR="0" indent="0" algn="just" fontAlgn="base" latinLnBrk="1">
              <a:lnSpc>
                <a:spcPct val="107000"/>
              </a:lnSpc>
              <a:spcBef>
                <a:spcPts val="0"/>
              </a:spcBef>
              <a:spcAft>
                <a:spcPts val="800"/>
              </a:spcAft>
              <a:buNone/>
            </a:pPr>
            <a:r>
              <a:rPr lang="en-US" sz="1800" kern="100" dirty="0">
                <a:solidFill>
                  <a:srgbClr val="000000"/>
                </a:solidFill>
                <a:latin typeface="맑은 고딕" panose="020B0503020000020004" pitchFamily="50" charset="-127"/>
                <a:ea typeface="맑은 고딕" panose="020B0503020000020004" pitchFamily="50" charset="-127"/>
              </a:rPr>
              <a:t>6. </a:t>
            </a:r>
            <a:r>
              <a:rPr lang="en-US" sz="1800" kern="100" spc="0" dirty="0">
                <a:solidFill>
                  <a:srgbClr val="000000"/>
                </a:solidFill>
                <a:effectLst/>
                <a:latin typeface="맑은 고딕" panose="020B0503020000020004" pitchFamily="50" charset="-127"/>
                <a:ea typeface="맑은 고딕" panose="020B0503020000020004" pitchFamily="50" charset="-127"/>
              </a:rPr>
              <a:t>Offering tithes to the church as a good steward</a:t>
            </a:r>
            <a:endParaRPr lang="en-US" sz="1800" kern="100" spc="0" dirty="0">
              <a:solidFill>
                <a:srgbClr val="000000"/>
              </a:solidFill>
              <a:effectLst/>
              <a:latin typeface="맑은 고딕" panose="020B0503020000020004" pitchFamily="50" charset="-127"/>
            </a:endParaRPr>
          </a:p>
          <a:p>
            <a:pPr marL="0" marR="0" indent="0" algn="just" fontAlgn="base" latinLnBrk="1">
              <a:lnSpc>
                <a:spcPct val="107000"/>
              </a:lnSpc>
              <a:spcBef>
                <a:spcPts val="0"/>
              </a:spcBef>
              <a:spcAft>
                <a:spcPts val="800"/>
              </a:spcAft>
              <a:buNone/>
            </a:pPr>
            <a:r>
              <a:rPr lang="en-US" sz="1800" kern="100" dirty="0">
                <a:solidFill>
                  <a:srgbClr val="000000"/>
                </a:solidFill>
                <a:latin typeface="맑은 고딕" panose="020B0503020000020004" pitchFamily="50" charset="-127"/>
                <a:ea typeface="맑은 고딕" panose="020B0503020000020004" pitchFamily="50" charset="-127"/>
              </a:rPr>
              <a:t>7. </a:t>
            </a:r>
            <a:r>
              <a:rPr lang="en-US" sz="1800" kern="100" spc="0" dirty="0">
                <a:solidFill>
                  <a:srgbClr val="000000"/>
                </a:solidFill>
                <a:effectLst/>
                <a:latin typeface="맑은 고딕" panose="020B0503020000020004" pitchFamily="50" charset="-127"/>
                <a:ea typeface="맑은 고딕" panose="020B0503020000020004" pitchFamily="50" charset="-127"/>
              </a:rPr>
              <a:t>Evangelizing over 1 person a year and pray for him</a:t>
            </a:r>
            <a:endParaRPr lang="en-US" sz="1800" kern="100" spc="0" dirty="0">
              <a:solidFill>
                <a:srgbClr val="000000"/>
              </a:solidFill>
              <a:effectLst/>
              <a:latin typeface="맑은 고딕" panose="020B0503020000020004" pitchFamily="50" charset="-127"/>
            </a:endParaRPr>
          </a:p>
          <a:p>
            <a:pPr marL="0" marR="0" indent="0" algn="just" fontAlgn="base" latinLnBrk="1">
              <a:lnSpc>
                <a:spcPct val="107000"/>
              </a:lnSpc>
              <a:spcBef>
                <a:spcPts val="0"/>
              </a:spcBef>
              <a:spcAft>
                <a:spcPts val="800"/>
              </a:spcAft>
              <a:buNone/>
            </a:pPr>
            <a:r>
              <a:rPr lang="en-US" sz="1800" kern="100" dirty="0">
                <a:solidFill>
                  <a:srgbClr val="000000"/>
                </a:solidFill>
                <a:latin typeface="맑은 고딕" panose="020B0503020000020004" pitchFamily="50" charset="-127"/>
                <a:ea typeface="맑은 고딕" panose="020B0503020000020004" pitchFamily="50" charset="-127"/>
              </a:rPr>
              <a:t>8. </a:t>
            </a:r>
            <a:r>
              <a:rPr lang="en-US" sz="1800" kern="100" spc="0" dirty="0">
                <a:solidFill>
                  <a:srgbClr val="000000"/>
                </a:solidFill>
                <a:effectLst/>
                <a:latin typeface="맑은 고딕" panose="020B0503020000020004" pitchFamily="50" charset="-127"/>
                <a:ea typeface="맑은 고딕" panose="020B0503020000020004" pitchFamily="50" charset="-127"/>
              </a:rPr>
              <a:t>Visiting New Members every week and report to the Church</a:t>
            </a:r>
            <a:endParaRPr lang="en-US" sz="1800" kern="100" spc="0" dirty="0">
              <a:solidFill>
                <a:srgbClr val="000000"/>
              </a:solidFill>
              <a:effectLst/>
              <a:latin typeface="맑은 고딕" panose="020B0503020000020004" pitchFamily="50" charset="-127"/>
            </a:endParaRPr>
          </a:p>
          <a:p>
            <a:endParaRPr lang="en-US" dirty="0"/>
          </a:p>
        </p:txBody>
      </p:sp>
      <p:sp>
        <p:nvSpPr>
          <p:cNvPr id="5" name="텍스트 개체 틀 4">
            <a:extLst>
              <a:ext uri="{FF2B5EF4-FFF2-40B4-BE49-F238E27FC236}">
                <a16:creationId xmlns:a16="http://schemas.microsoft.com/office/drawing/2014/main" id="{CED41D6F-D318-45E4-A266-A28B0D4EB151}"/>
              </a:ext>
            </a:extLst>
          </p:cNvPr>
          <p:cNvSpPr>
            <a:spLocks noGrp="1"/>
          </p:cNvSpPr>
          <p:nvPr>
            <p:ph type="body" sz="quarter" idx="3"/>
          </p:nvPr>
        </p:nvSpPr>
        <p:spPr>
          <a:xfrm>
            <a:off x="6193367" y="2767934"/>
            <a:ext cx="5389033" cy="1453154"/>
          </a:xfrm>
        </p:spPr>
        <p:txBody>
          <a:bodyPr/>
          <a:lstStyle/>
          <a:p>
            <a:endParaRPr lang="en-US" sz="1800" dirty="0">
              <a:solidFill>
                <a:srgbClr val="000000"/>
              </a:solidFill>
              <a:latin typeface="Arial" panose="020B0604020202020204" pitchFamily="34" charset="0"/>
              <a:cs typeface="Arial" panose="020B0604020202020204" pitchFamily="34" charset="0"/>
            </a:endParaRPr>
          </a:p>
          <a:p>
            <a:r>
              <a:rPr lang="en-US" sz="1800" i="0" dirty="0">
                <a:solidFill>
                  <a:srgbClr val="000000"/>
                </a:solidFill>
                <a:effectLst/>
                <a:latin typeface="Arial" panose="020B0604020202020204" pitchFamily="34" charset="0"/>
                <a:cs typeface="Arial" panose="020B0604020202020204" pitchFamily="34" charset="0"/>
              </a:rPr>
              <a:t>John 10:1-4,</a:t>
            </a:r>
            <a:r>
              <a:rPr lang="en-US" sz="1800" b="0" i="0" dirty="0">
                <a:solidFill>
                  <a:srgbClr val="000000"/>
                </a:solidFill>
                <a:effectLst/>
                <a:latin typeface="Arial" panose="020B0604020202020204" pitchFamily="34" charset="0"/>
                <a:cs typeface="Arial" panose="020B0604020202020204" pitchFamily="34" charset="0"/>
              </a:rPr>
              <a:t>  “Very truly I tell you anyone who does not enter the sheep pen by the gate, but climbs in by some other way, is a thief and a robber. The one who enters by the gate is the shepherd of the sheep. </a:t>
            </a:r>
            <a:r>
              <a:rPr lang="en-US" sz="1800" b="0" i="0" baseline="30000" dirty="0">
                <a:solidFill>
                  <a:srgbClr val="000000"/>
                </a:solidFill>
                <a:effectLst/>
                <a:latin typeface="Arial" panose="020B0604020202020204" pitchFamily="34" charset="0"/>
                <a:cs typeface="Arial" panose="020B0604020202020204" pitchFamily="34" charset="0"/>
              </a:rPr>
              <a:t> </a:t>
            </a:r>
            <a:r>
              <a:rPr lang="en-US" sz="1800" b="0" i="0" dirty="0">
                <a:solidFill>
                  <a:srgbClr val="000000"/>
                </a:solidFill>
                <a:effectLst/>
                <a:latin typeface="Arial" panose="020B0604020202020204" pitchFamily="34" charset="0"/>
                <a:cs typeface="Arial" panose="020B0604020202020204" pitchFamily="34" charset="0"/>
              </a:rPr>
              <a:t>The gatekeeper opens the gate for him, and the sheep listen to his voice. He calls his own sheep by name and leads them out. </a:t>
            </a:r>
            <a:r>
              <a:rPr lang="en-US" sz="1800" b="0" i="0" baseline="30000" dirty="0">
                <a:solidFill>
                  <a:srgbClr val="000000"/>
                </a:solidFill>
                <a:effectLst/>
                <a:latin typeface="Arial" panose="020B0604020202020204" pitchFamily="34" charset="0"/>
                <a:cs typeface="Arial" panose="020B0604020202020204" pitchFamily="34" charset="0"/>
              </a:rPr>
              <a:t> </a:t>
            </a:r>
            <a:r>
              <a:rPr lang="en-US" sz="1800" b="0" i="0" dirty="0">
                <a:solidFill>
                  <a:srgbClr val="000000"/>
                </a:solidFill>
                <a:effectLst/>
                <a:latin typeface="Arial" panose="020B0604020202020204" pitchFamily="34" charset="0"/>
                <a:cs typeface="Arial" panose="020B0604020202020204" pitchFamily="34" charset="0"/>
              </a:rPr>
              <a:t>When he has brought out all his own, he goes on ahead of them, and his sheep follow him because they know his voice.</a:t>
            </a:r>
            <a:endParaRPr lang="en-US" sz="1800" b="0" dirty="0">
              <a:latin typeface="Arial" panose="020B0604020202020204" pitchFamily="34" charset="0"/>
              <a:cs typeface="Arial" panose="020B0604020202020204" pitchFamily="34" charset="0"/>
            </a:endParaRPr>
          </a:p>
        </p:txBody>
      </p:sp>
      <p:pic>
        <p:nvPicPr>
          <p:cNvPr id="9" name="그림 8">
            <a:extLst>
              <a:ext uri="{FF2B5EF4-FFF2-40B4-BE49-F238E27FC236}">
                <a16:creationId xmlns:a16="http://schemas.microsoft.com/office/drawing/2014/main" id="{D4CC7686-EDFE-42F5-BCE7-48AF3C353DF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82303" y="4365104"/>
            <a:ext cx="3816424" cy="1971675"/>
          </a:xfrm>
          <a:prstGeom prst="rect">
            <a:avLst/>
          </a:prstGeom>
        </p:spPr>
      </p:pic>
    </p:spTree>
    <p:extLst>
      <p:ext uri="{BB962C8B-B14F-4D97-AF65-F5344CB8AC3E}">
        <p14:creationId xmlns:p14="http://schemas.microsoft.com/office/powerpoint/2010/main" val="37080484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68622</TotalTime>
  <Words>1672</Words>
  <Application>Microsoft Office PowerPoint</Application>
  <PresentationFormat>와이드스크린</PresentationFormat>
  <Paragraphs>143</Paragraphs>
  <Slides>13</Slides>
  <Notes>1</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13</vt:i4>
      </vt:variant>
    </vt:vector>
  </HeadingPairs>
  <TitlesOfParts>
    <vt:vector size="19" baseType="lpstr">
      <vt:lpstr>굴림</vt:lpstr>
      <vt:lpstr>맑은 고딕</vt:lpstr>
      <vt:lpstr>함초롬바탕</vt:lpstr>
      <vt:lpstr>Arial</vt:lpstr>
      <vt:lpstr>Calibri</vt:lpstr>
      <vt:lpstr>Office Theme</vt:lpstr>
      <vt:lpstr>PowerPoint 프레젠테이션</vt:lpstr>
      <vt:lpstr>Sea of Galilee</vt:lpstr>
      <vt:lpstr>PowerPoint 프레젠테이션</vt:lpstr>
      <vt:lpstr>1) Do you love me?</vt:lpstr>
      <vt:lpstr>Leonard Sweet,  ‘What is Christianity? It is Christ nothing more and nothing else. The disease the modern church suffers is Jesus deficiency disorder. If the church loves Jesus as mush as the world loves Jesus, everyone in the world will respect the church’</vt:lpstr>
      <vt:lpstr>2) Feed my lamb</vt:lpstr>
      <vt:lpstr>Shepherding in the wilderness </vt:lpstr>
      <vt:lpstr>Pastoral ways to take care of the sheep</vt:lpstr>
      <vt:lpstr>Responsibility of the cell leader for caring the cell group </vt:lpstr>
      <vt:lpstr>Pastor Son’s Love for the sheep</vt:lpstr>
      <vt:lpstr>10 Gratitude to God</vt:lpstr>
      <vt:lpstr>3) Follow Me </vt:lpstr>
      <vt:lpstr>After finishing the first semester</vt:lpstr>
    </vt:vector>
  </TitlesOfParts>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dc:creator>
  <cp:lastModifiedBy>이윤재목사</cp:lastModifiedBy>
  <cp:revision>6111</cp:revision>
  <cp:lastPrinted>2024-09-02T05:18:28Z</cp:lastPrinted>
  <dcterms:created xsi:type="dcterms:W3CDTF">2002-03-29T13:11:19Z</dcterms:created>
  <dcterms:modified xsi:type="dcterms:W3CDTF">2025-06-14T03:57:47Z</dcterms:modified>
</cp:coreProperties>
</file>